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Montserrat" panose="020B0604020202020204" charset="0"/>
      <p:regular r:id="rId37"/>
      <p:bold r:id="rId38"/>
      <p:italic r:id="rId39"/>
      <p:boldItalic r:id="rId40"/>
    </p:embeddedFont>
    <p:embeddedFont>
      <p:font typeface="Open Sans" panose="020B0604020202020204" charset="0"/>
      <p:regular r:id="rId41"/>
      <p:bold r:id="rId42"/>
      <p:italic r:id="rId43"/>
      <p:boldItalic r:id="rId44"/>
    </p:embeddedFont>
    <p:embeddedFont>
      <p:font typeface="Open Sans Light" panose="020B0604020202020204" charset="0"/>
      <p:regular r:id="rId45"/>
      <p:bold r:id="rId46"/>
      <p:italic r:id="rId47"/>
      <p:boldItalic r:id="rId48"/>
    </p:embeddedFont>
    <p:embeddedFont>
      <p:font typeface="Open Sans SemiBold" panose="020B0604020202020204" charset="0"/>
      <p:regular r:id="rId49"/>
      <p:bold r:id="rId50"/>
      <p:italic r:id="rId51"/>
      <p:boldItalic r:id="rId52"/>
    </p:embeddedFont>
    <p:embeddedFont>
      <p:font typeface="Rubik" panose="020B0604020202020204" charset="-79"/>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61">
          <p15:clr>
            <a:srgbClr val="A4A3A4"/>
          </p15:clr>
        </p15:guide>
        <p15:guide id="2" orient="horz" pos="572">
          <p15:clr>
            <a:srgbClr val="A4A3A4"/>
          </p15:clr>
        </p15:guide>
        <p15:guide id="3" orient="horz" pos="2145">
          <p15:clr>
            <a:srgbClr val="A4A3A4"/>
          </p15:clr>
        </p15:guide>
        <p15:guide id="4" pos="3210">
          <p15:clr>
            <a:srgbClr val="A4A3A4"/>
          </p15:clr>
        </p15:guide>
        <p15:guide id="5" pos="41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254" y="72"/>
      </p:cViewPr>
      <p:guideLst>
        <p:guide orient="horz" pos="1361"/>
        <p:guide orient="horz" pos="572"/>
        <p:guide orient="horz" pos="2145"/>
        <p:guide pos="3210"/>
        <p:guide pos="4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ba1f1ed40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bba1f1ed40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presentation’s client is the HRs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caa11c4ab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gccaa11c4ab_1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bc68b558d3_1_120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bc68b558d3_1_1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bba1f1ed40_0_1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bba1f1ed40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cd26df66c1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cd26df66c1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cd26df66c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cd26df66c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c68b558d3_1_136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bc68b558d3_1_1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bba1f1ed40_0_1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bba1f1ed40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cd26df66c1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cd26df66c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bc68b558d3_1_15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gbc68b558d3_1_1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bc68b558d3_1_1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bc68b558d3_1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63620792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d6362079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b77bc9d85a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b77bc9d85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bc68b558d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bc68b558d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00477553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00477553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004775538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1004775538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004775538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004775538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0047755385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004775538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0047755385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004775538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004775538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004775538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0047755385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004775538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7332593475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g7332593475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771cb60a3_0_1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771cb60a3_0_1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3587e3c_0_1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 name="Google Shape;586;g7303587e3c_0_1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c68b558d3_1_7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bc68b558d3_1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c68b558d3_1_104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bc68b558d3_1_10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c6f1bf8c9_0_1:notes"/>
          <p:cNvSpPr>
            <a:spLocks noGrp="1" noRot="1" noChangeAspect="1"/>
          </p:cNvSpPr>
          <p:nvPr>
            <p:ph type="sldImg" idx="2"/>
          </p:nvPr>
        </p:nvSpPr>
        <p:spPr>
          <a:xfrm>
            <a:off x="685620" y="1143000"/>
            <a:ext cx="5486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bc6f1bf8c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5" name="Google Shape;245;gbc6f1bf8c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c68b558d3_1_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bc68b558d3_1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cc7ffdc4f0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cc7ffdc4f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c7ffdc4f0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c7ffdc4f0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
        <p:cNvGrpSpPr/>
        <p:nvPr/>
      </p:nvGrpSpPr>
      <p:grpSpPr>
        <a:xfrm>
          <a:off x="0" y="0"/>
          <a:ext cx="0" cy="0"/>
          <a:chOff x="0" y="0"/>
          <a:chExt cx="0" cy="0"/>
        </a:xfrm>
      </p:grpSpPr>
      <p:pic>
        <p:nvPicPr>
          <p:cNvPr id="7" name="Google Shape;7;p2"/>
          <p:cNvPicPr preferRelativeResize="0"/>
          <p:nvPr/>
        </p:nvPicPr>
        <p:blipFill>
          <a:blip r:embed="rId2">
            <a:alphaModFix/>
          </a:blip>
          <a:stretch>
            <a:fillRect/>
          </a:stretch>
        </p:blipFill>
        <p:spPr>
          <a:xfrm>
            <a:off x="8299978" y="4820934"/>
            <a:ext cx="603375" cy="1149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5">
  <p:cSld name="CUSTOM_4">
    <p:bg>
      <p:bgPr>
        <a:solidFill>
          <a:srgbClr val="FFCDCD"/>
        </a:solidFill>
        <a:effectLst/>
      </p:bgPr>
    </p:bg>
    <p:spTree>
      <p:nvGrpSpPr>
        <p:cNvPr id="1" name="Shape 28"/>
        <p:cNvGrpSpPr/>
        <p:nvPr/>
      </p:nvGrpSpPr>
      <p:grpSpPr>
        <a:xfrm>
          <a:off x="0" y="0"/>
          <a:ext cx="0" cy="0"/>
          <a:chOff x="0" y="0"/>
          <a:chExt cx="0" cy="0"/>
        </a:xfrm>
      </p:grpSpPr>
      <p:pic>
        <p:nvPicPr>
          <p:cNvPr id="29" name="Google Shape;29;p11"/>
          <p:cNvPicPr preferRelativeResize="0"/>
          <p:nvPr/>
        </p:nvPicPr>
        <p:blipFill rotWithShape="1">
          <a:blip r:embed="rId2">
            <a:alphaModFix/>
          </a:blip>
          <a:srcRect r="27039"/>
          <a:stretch/>
        </p:blipFill>
        <p:spPr>
          <a:xfrm>
            <a:off x="4673874" y="0"/>
            <a:ext cx="4470248" cy="46214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6">
  <p:cSld name="CUSTOM_5">
    <p:bg>
      <p:bgPr>
        <a:solidFill>
          <a:srgbClr val="B9FDF3"/>
        </a:solidFill>
        <a:effectLst/>
      </p:bgPr>
    </p:bg>
    <p:spTree>
      <p:nvGrpSpPr>
        <p:cNvPr id="1" name="Shape 30"/>
        <p:cNvGrpSpPr/>
        <p:nvPr/>
      </p:nvGrpSpPr>
      <p:grpSpPr>
        <a:xfrm>
          <a:off x="0" y="0"/>
          <a:ext cx="0" cy="0"/>
          <a:chOff x="0" y="0"/>
          <a:chExt cx="0" cy="0"/>
        </a:xfrm>
      </p:grpSpPr>
      <p:pic>
        <p:nvPicPr>
          <p:cNvPr id="31" name="Google Shape;31;p12"/>
          <p:cNvPicPr preferRelativeResize="0"/>
          <p:nvPr/>
        </p:nvPicPr>
        <p:blipFill rotWithShape="1">
          <a:blip r:embed="rId2">
            <a:alphaModFix/>
          </a:blip>
          <a:srcRect r="37853"/>
          <a:stretch/>
        </p:blipFill>
        <p:spPr>
          <a:xfrm>
            <a:off x="5012400" y="0"/>
            <a:ext cx="4131724"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2">
  <p:cSld name="CUSTOM_11">
    <p:bg>
      <p:bgPr>
        <a:solidFill>
          <a:srgbClr val="B9FDF3"/>
        </a:solidFill>
        <a:effectLst/>
      </p:bgPr>
    </p:bg>
    <p:spTree>
      <p:nvGrpSpPr>
        <p:cNvPr id="1" name="Shape 32"/>
        <p:cNvGrpSpPr/>
        <p:nvPr/>
      </p:nvGrpSpPr>
      <p:grpSpPr>
        <a:xfrm>
          <a:off x="0" y="0"/>
          <a:ext cx="0" cy="0"/>
          <a:chOff x="0" y="0"/>
          <a:chExt cx="0" cy="0"/>
        </a:xfrm>
      </p:grpSpPr>
      <p:pic>
        <p:nvPicPr>
          <p:cNvPr id="33" name="Google Shape;33;p13"/>
          <p:cNvPicPr preferRelativeResize="0"/>
          <p:nvPr/>
        </p:nvPicPr>
        <p:blipFill rotWithShape="1">
          <a:blip r:embed="rId2">
            <a:alphaModFix/>
          </a:blip>
          <a:srcRect t="7501" r="4452"/>
          <a:stretch/>
        </p:blipFill>
        <p:spPr>
          <a:xfrm>
            <a:off x="5339100" y="0"/>
            <a:ext cx="3804900" cy="5143501"/>
          </a:xfrm>
          <a:prstGeom prst="rect">
            <a:avLst/>
          </a:prstGeom>
          <a:noFill/>
          <a:ln>
            <a:noFill/>
          </a:ln>
        </p:spPr>
      </p:pic>
      <p:pic>
        <p:nvPicPr>
          <p:cNvPr id="34" name="Google Shape;34;p13"/>
          <p:cNvPicPr preferRelativeResize="0"/>
          <p:nvPr/>
        </p:nvPicPr>
        <p:blipFill>
          <a:blip r:embed="rId3">
            <a:alphaModFix/>
          </a:blip>
          <a:stretch>
            <a:fillRect/>
          </a:stretch>
        </p:blipFill>
        <p:spPr>
          <a:xfrm>
            <a:off x="8295978" y="4817178"/>
            <a:ext cx="612525" cy="1166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2 1">
  <p:cSld name="CUSTOM_11_1">
    <p:bg>
      <p:bgPr>
        <a:solidFill>
          <a:srgbClr val="B9FDF3"/>
        </a:solidFill>
        <a:effectLst/>
      </p:bgPr>
    </p:bg>
    <p:spTree>
      <p:nvGrpSpPr>
        <p:cNvPr id="1" name="Shape 35"/>
        <p:cNvGrpSpPr/>
        <p:nvPr/>
      </p:nvGrpSpPr>
      <p:grpSpPr>
        <a:xfrm>
          <a:off x="0" y="0"/>
          <a:ext cx="0" cy="0"/>
          <a:chOff x="0" y="0"/>
          <a:chExt cx="0" cy="0"/>
        </a:xfrm>
      </p:grpSpPr>
      <p:pic>
        <p:nvPicPr>
          <p:cNvPr id="36" name="Google Shape;36;p14"/>
          <p:cNvPicPr preferRelativeResize="0"/>
          <p:nvPr/>
        </p:nvPicPr>
        <p:blipFill rotWithShape="1">
          <a:blip r:embed="rId2">
            <a:alphaModFix/>
          </a:blip>
          <a:srcRect t="6679" r="3390" b="6679"/>
          <a:stretch/>
        </p:blipFill>
        <p:spPr>
          <a:xfrm>
            <a:off x="5012400" y="0"/>
            <a:ext cx="4131600" cy="5143500"/>
          </a:xfrm>
          <a:prstGeom prst="rect">
            <a:avLst/>
          </a:prstGeom>
          <a:noFill/>
          <a:ln>
            <a:noFill/>
          </a:ln>
        </p:spPr>
      </p:pic>
      <p:pic>
        <p:nvPicPr>
          <p:cNvPr id="37" name="Google Shape;37;p14"/>
          <p:cNvPicPr preferRelativeResize="0"/>
          <p:nvPr/>
        </p:nvPicPr>
        <p:blipFill>
          <a:blip r:embed="rId3">
            <a:alphaModFix/>
          </a:blip>
          <a:stretch>
            <a:fillRect/>
          </a:stretch>
        </p:blipFill>
        <p:spPr>
          <a:xfrm>
            <a:off x="8295978" y="4817178"/>
            <a:ext cx="612525" cy="1166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2 1 1">
  <p:cSld name="CUSTOM_11_1_1">
    <p:bg>
      <p:bgPr>
        <a:solidFill>
          <a:srgbClr val="B9FDF3"/>
        </a:solidFill>
        <a:effectLst/>
      </p:bgPr>
    </p:bg>
    <p:spTree>
      <p:nvGrpSpPr>
        <p:cNvPr id="1" name="Shape 38"/>
        <p:cNvGrpSpPr/>
        <p:nvPr/>
      </p:nvGrpSpPr>
      <p:grpSpPr>
        <a:xfrm>
          <a:off x="0" y="0"/>
          <a:ext cx="0" cy="0"/>
          <a:chOff x="0" y="0"/>
          <a:chExt cx="0" cy="0"/>
        </a:xfrm>
      </p:grpSpPr>
      <p:pic>
        <p:nvPicPr>
          <p:cNvPr id="39" name="Google Shape;39;p15"/>
          <p:cNvPicPr preferRelativeResize="0"/>
          <p:nvPr/>
        </p:nvPicPr>
        <p:blipFill rotWithShape="1">
          <a:blip r:embed="rId2">
            <a:alphaModFix/>
          </a:blip>
          <a:srcRect t="8207" r="10047" b="7261"/>
          <a:stretch/>
        </p:blipFill>
        <p:spPr>
          <a:xfrm>
            <a:off x="5012400" y="0"/>
            <a:ext cx="4131601" cy="5143499"/>
          </a:xfrm>
          <a:prstGeom prst="rect">
            <a:avLst/>
          </a:prstGeom>
          <a:noFill/>
          <a:ln>
            <a:noFill/>
          </a:ln>
        </p:spPr>
      </p:pic>
      <p:pic>
        <p:nvPicPr>
          <p:cNvPr id="40" name="Google Shape;40;p15"/>
          <p:cNvPicPr preferRelativeResize="0"/>
          <p:nvPr/>
        </p:nvPicPr>
        <p:blipFill>
          <a:blip r:embed="rId3">
            <a:alphaModFix/>
          </a:blip>
          <a:stretch>
            <a:fillRect/>
          </a:stretch>
        </p:blipFill>
        <p:spPr>
          <a:xfrm>
            <a:off x="8295978" y="4817178"/>
            <a:ext cx="612525" cy="1166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2 1 1 1">
  <p:cSld name="CUSTOM_11_1_1_1">
    <p:bg>
      <p:bgPr>
        <a:solidFill>
          <a:srgbClr val="B9FDF3"/>
        </a:solidFill>
        <a:effectLst/>
      </p:bgPr>
    </p:bg>
    <p:spTree>
      <p:nvGrpSpPr>
        <p:cNvPr id="1" name="Shape 41"/>
        <p:cNvGrpSpPr/>
        <p:nvPr/>
      </p:nvGrpSpPr>
      <p:grpSpPr>
        <a:xfrm>
          <a:off x="0" y="0"/>
          <a:ext cx="0" cy="0"/>
          <a:chOff x="0" y="0"/>
          <a:chExt cx="0" cy="0"/>
        </a:xfrm>
      </p:grpSpPr>
      <p:pic>
        <p:nvPicPr>
          <p:cNvPr id="42" name="Google Shape;42;p16"/>
          <p:cNvPicPr preferRelativeResize="0"/>
          <p:nvPr/>
        </p:nvPicPr>
        <p:blipFill rotWithShape="1">
          <a:blip r:embed="rId2">
            <a:alphaModFix/>
          </a:blip>
          <a:srcRect r="16485" b="11660"/>
          <a:stretch/>
        </p:blipFill>
        <p:spPr>
          <a:xfrm>
            <a:off x="4878475" y="266050"/>
            <a:ext cx="4265524" cy="4877450"/>
          </a:xfrm>
          <a:prstGeom prst="rect">
            <a:avLst/>
          </a:prstGeom>
          <a:noFill/>
          <a:ln>
            <a:noFill/>
          </a:ln>
        </p:spPr>
      </p:pic>
      <p:pic>
        <p:nvPicPr>
          <p:cNvPr id="43" name="Google Shape;43;p16"/>
          <p:cNvPicPr preferRelativeResize="0"/>
          <p:nvPr/>
        </p:nvPicPr>
        <p:blipFill>
          <a:blip r:embed="rId3">
            <a:alphaModFix/>
          </a:blip>
          <a:stretch>
            <a:fillRect/>
          </a:stretch>
        </p:blipFill>
        <p:spPr>
          <a:xfrm>
            <a:off x="8295978" y="4817178"/>
            <a:ext cx="612525" cy="1166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3">
  <p:cSld name="CUSTOM_12">
    <p:bg>
      <p:bgPr>
        <a:solidFill>
          <a:srgbClr val="FFCDCD"/>
        </a:solidFill>
        <a:effectLst/>
      </p:bgPr>
    </p:bg>
    <p:spTree>
      <p:nvGrpSpPr>
        <p:cNvPr id="1" name="Shape 44"/>
        <p:cNvGrpSpPr/>
        <p:nvPr/>
      </p:nvGrpSpPr>
      <p:grpSpPr>
        <a:xfrm>
          <a:off x="0" y="0"/>
          <a:ext cx="0" cy="0"/>
          <a:chOff x="0" y="0"/>
          <a:chExt cx="0" cy="0"/>
        </a:xfrm>
      </p:grpSpPr>
      <p:pic>
        <p:nvPicPr>
          <p:cNvPr id="45" name="Google Shape;45;p17"/>
          <p:cNvPicPr preferRelativeResize="0"/>
          <p:nvPr/>
        </p:nvPicPr>
        <p:blipFill rotWithShape="1">
          <a:blip r:embed="rId2">
            <a:alphaModFix/>
          </a:blip>
          <a:srcRect t="6662" r="14008" b="16045"/>
          <a:stretch/>
        </p:blipFill>
        <p:spPr>
          <a:xfrm>
            <a:off x="4824675" y="0"/>
            <a:ext cx="4319326" cy="5143499"/>
          </a:xfrm>
          <a:prstGeom prst="rect">
            <a:avLst/>
          </a:prstGeom>
          <a:noFill/>
          <a:ln>
            <a:noFill/>
          </a:ln>
        </p:spPr>
      </p:pic>
      <p:pic>
        <p:nvPicPr>
          <p:cNvPr id="46" name="Google Shape;46;p17"/>
          <p:cNvPicPr preferRelativeResize="0"/>
          <p:nvPr/>
        </p:nvPicPr>
        <p:blipFill>
          <a:blip r:embed="rId3">
            <a:alphaModFix/>
          </a:blip>
          <a:stretch>
            <a:fillRect/>
          </a:stretch>
        </p:blipFill>
        <p:spPr>
          <a:xfrm>
            <a:off x="8295978" y="4817178"/>
            <a:ext cx="612525" cy="1166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7">
  <p:cSld name="CUSTOM_6">
    <p:spTree>
      <p:nvGrpSpPr>
        <p:cNvPr id="1" name="Shape 47"/>
        <p:cNvGrpSpPr/>
        <p:nvPr/>
      </p:nvGrpSpPr>
      <p:grpSpPr>
        <a:xfrm>
          <a:off x="0" y="0"/>
          <a:ext cx="0" cy="0"/>
          <a:chOff x="0" y="0"/>
          <a:chExt cx="0" cy="0"/>
        </a:xfrm>
      </p:grpSpPr>
      <p:pic>
        <p:nvPicPr>
          <p:cNvPr id="48" name="Google Shape;48;p18"/>
          <p:cNvPicPr preferRelativeResize="0"/>
          <p:nvPr/>
        </p:nvPicPr>
        <p:blipFill rotWithShape="1">
          <a:blip r:embed="rId2">
            <a:alphaModFix/>
          </a:blip>
          <a:srcRect l="22298" r="24151"/>
          <a:stretch/>
        </p:blipFill>
        <p:spPr>
          <a:xfrm>
            <a:off x="5012400" y="0"/>
            <a:ext cx="4131605" cy="514349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8">
  <p:cSld name="CUSTOM_7">
    <p:spTree>
      <p:nvGrpSpPr>
        <p:cNvPr id="1" name="Shape 49"/>
        <p:cNvGrpSpPr/>
        <p:nvPr/>
      </p:nvGrpSpPr>
      <p:grpSpPr>
        <a:xfrm>
          <a:off x="0" y="0"/>
          <a:ext cx="0" cy="0"/>
          <a:chOff x="0" y="0"/>
          <a:chExt cx="0" cy="0"/>
        </a:xfrm>
      </p:grpSpPr>
      <p:pic>
        <p:nvPicPr>
          <p:cNvPr id="50" name="Google Shape;50;p19"/>
          <p:cNvPicPr preferRelativeResize="0"/>
          <p:nvPr/>
        </p:nvPicPr>
        <p:blipFill rotWithShape="1">
          <a:blip r:embed="rId2">
            <a:alphaModFix/>
          </a:blip>
          <a:srcRect l="29929" r="16520"/>
          <a:stretch/>
        </p:blipFill>
        <p:spPr>
          <a:xfrm>
            <a:off x="5012400" y="0"/>
            <a:ext cx="4131605" cy="514349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9">
  <p:cSld name="CUSTOM_8">
    <p:spTree>
      <p:nvGrpSpPr>
        <p:cNvPr id="1" name="Shape 51"/>
        <p:cNvGrpSpPr/>
        <p:nvPr/>
      </p:nvGrpSpPr>
      <p:grpSpPr>
        <a:xfrm>
          <a:off x="0" y="0"/>
          <a:ext cx="0" cy="0"/>
          <a:chOff x="0" y="0"/>
          <a:chExt cx="0" cy="0"/>
        </a:xfrm>
      </p:grpSpPr>
      <p:pic>
        <p:nvPicPr>
          <p:cNvPr id="52" name="Google Shape;52;p20"/>
          <p:cNvPicPr preferRelativeResize="0"/>
          <p:nvPr/>
        </p:nvPicPr>
        <p:blipFill rotWithShape="1">
          <a:blip r:embed="rId2">
            <a:alphaModFix/>
          </a:blip>
          <a:srcRect l="39318" r="7127" b="1806"/>
          <a:stretch/>
        </p:blipFill>
        <p:spPr>
          <a:xfrm>
            <a:off x="5012400" y="-28750"/>
            <a:ext cx="4131605" cy="5172250"/>
          </a:xfrm>
          <a:prstGeom prst="rect">
            <a:avLst/>
          </a:prstGeom>
          <a:noFill/>
          <a:ln>
            <a:noFill/>
          </a:ln>
        </p:spPr>
      </p:pic>
      <p:pic>
        <p:nvPicPr>
          <p:cNvPr id="53" name="Google Shape;53;p20"/>
          <p:cNvPicPr preferRelativeResize="0"/>
          <p:nvPr/>
        </p:nvPicPr>
        <p:blipFill>
          <a:blip r:embed="rId3">
            <a:alphaModFix/>
          </a:blip>
          <a:stretch>
            <a:fillRect/>
          </a:stretch>
        </p:blipFill>
        <p:spPr>
          <a:xfrm>
            <a:off x="8298975" y="4820747"/>
            <a:ext cx="604375" cy="1150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16">
  <p:cSld name="CUSTOM_23">
    <p:bg>
      <p:bgPr>
        <a:solidFill>
          <a:schemeClr val="lt2"/>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10">
  <p:cSld name="CUSTOM_9">
    <p:spTree>
      <p:nvGrpSpPr>
        <p:cNvPr id="1" name="Shape 54"/>
        <p:cNvGrpSpPr/>
        <p:nvPr/>
      </p:nvGrpSpPr>
      <p:grpSpPr>
        <a:xfrm>
          <a:off x="0" y="0"/>
          <a:ext cx="0" cy="0"/>
          <a:chOff x="0" y="0"/>
          <a:chExt cx="0" cy="0"/>
        </a:xfrm>
      </p:grpSpPr>
      <p:pic>
        <p:nvPicPr>
          <p:cNvPr id="55" name="Google Shape;55;p21"/>
          <p:cNvPicPr preferRelativeResize="0"/>
          <p:nvPr/>
        </p:nvPicPr>
        <p:blipFill rotWithShape="1">
          <a:blip r:embed="rId2">
            <a:alphaModFix/>
          </a:blip>
          <a:srcRect l="26927" r="19570"/>
          <a:stretch/>
        </p:blipFill>
        <p:spPr>
          <a:xfrm>
            <a:off x="-1" y="0"/>
            <a:ext cx="4131601" cy="51434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1">
  <p:cSld name="CUSTOM_10">
    <p:spTree>
      <p:nvGrpSpPr>
        <p:cNvPr id="1" name="Shape 56"/>
        <p:cNvGrpSpPr/>
        <p:nvPr/>
      </p:nvGrpSpPr>
      <p:grpSpPr>
        <a:xfrm>
          <a:off x="0" y="0"/>
          <a:ext cx="0" cy="0"/>
          <a:chOff x="0" y="0"/>
          <a:chExt cx="0" cy="0"/>
        </a:xfrm>
      </p:grpSpPr>
      <p:pic>
        <p:nvPicPr>
          <p:cNvPr id="57" name="Google Shape;57;p22"/>
          <p:cNvPicPr preferRelativeResize="0"/>
          <p:nvPr/>
        </p:nvPicPr>
        <p:blipFill rotWithShape="1">
          <a:blip r:embed="rId2">
            <a:alphaModFix/>
          </a:blip>
          <a:srcRect l="23828" t="15618" r="30196"/>
          <a:stretch/>
        </p:blipFill>
        <p:spPr>
          <a:xfrm>
            <a:off x="-12" y="13"/>
            <a:ext cx="4203979" cy="514347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4">
  <p:cSld name="CUSTOM_13">
    <p:bg>
      <p:bgPr>
        <a:solidFill>
          <a:srgbClr val="FF695A"/>
        </a:solidFill>
        <a:effectLst/>
      </p:bgPr>
    </p:bg>
    <p:spTree>
      <p:nvGrpSpPr>
        <p:cNvPr id="1" name="Shape 58"/>
        <p:cNvGrpSpPr/>
        <p:nvPr/>
      </p:nvGrpSpPr>
      <p:grpSpPr>
        <a:xfrm>
          <a:off x="0" y="0"/>
          <a:ext cx="0" cy="0"/>
          <a:chOff x="0" y="0"/>
          <a:chExt cx="0" cy="0"/>
        </a:xfrm>
      </p:grpSpPr>
      <p:pic>
        <p:nvPicPr>
          <p:cNvPr id="59" name="Google Shape;59;p23"/>
          <p:cNvPicPr preferRelativeResize="0"/>
          <p:nvPr/>
        </p:nvPicPr>
        <p:blipFill>
          <a:blip r:embed="rId2">
            <a:alphaModFix/>
          </a:blip>
          <a:stretch>
            <a:fillRect/>
          </a:stretch>
        </p:blipFill>
        <p:spPr>
          <a:xfrm>
            <a:off x="8298975" y="4820747"/>
            <a:ext cx="604375" cy="1150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8">
  <p:cSld name="CUSTOM_17">
    <p:bg>
      <p:bgPr>
        <a:solidFill>
          <a:srgbClr val="652CDB"/>
        </a:solidFill>
        <a:effectLst/>
      </p:bgPr>
    </p:bg>
    <p:spTree>
      <p:nvGrpSpPr>
        <p:cNvPr id="1" name="Shape 60"/>
        <p:cNvGrpSpPr/>
        <p:nvPr/>
      </p:nvGrpSpPr>
      <p:grpSpPr>
        <a:xfrm>
          <a:off x="0" y="0"/>
          <a:ext cx="0" cy="0"/>
          <a:chOff x="0" y="0"/>
          <a:chExt cx="0" cy="0"/>
        </a:xfrm>
      </p:grpSpPr>
      <p:pic>
        <p:nvPicPr>
          <p:cNvPr id="61" name="Google Shape;61;p24"/>
          <p:cNvPicPr preferRelativeResize="0"/>
          <p:nvPr/>
        </p:nvPicPr>
        <p:blipFill>
          <a:blip r:embed="rId2">
            <a:alphaModFix/>
          </a:blip>
          <a:stretch>
            <a:fillRect/>
          </a:stretch>
        </p:blipFill>
        <p:spPr>
          <a:xfrm>
            <a:off x="8300000" y="4820925"/>
            <a:ext cx="603350" cy="1149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9">
  <p:cSld name="CUSTOM_18">
    <p:bg>
      <p:bgPr>
        <a:solidFill>
          <a:srgbClr val="232C7B"/>
        </a:solidFill>
        <a:effectLst/>
      </p:bgPr>
    </p:bg>
    <p:spTree>
      <p:nvGrpSpPr>
        <p:cNvPr id="1" name="Shape 62"/>
        <p:cNvGrpSpPr/>
        <p:nvPr/>
      </p:nvGrpSpPr>
      <p:grpSpPr>
        <a:xfrm>
          <a:off x="0" y="0"/>
          <a:ext cx="0" cy="0"/>
          <a:chOff x="0" y="0"/>
          <a:chExt cx="0" cy="0"/>
        </a:xfrm>
      </p:grpSpPr>
      <p:pic>
        <p:nvPicPr>
          <p:cNvPr id="63" name="Google Shape;63;p25"/>
          <p:cNvPicPr preferRelativeResize="0"/>
          <p:nvPr/>
        </p:nvPicPr>
        <p:blipFill>
          <a:blip r:embed="rId2">
            <a:alphaModFix/>
          </a:blip>
          <a:stretch>
            <a:fillRect/>
          </a:stretch>
        </p:blipFill>
        <p:spPr>
          <a:xfrm>
            <a:off x="8300000" y="4820925"/>
            <a:ext cx="603350" cy="114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20">
  <p:cSld name="CUSTOM_20">
    <p:bg>
      <p:bgPr>
        <a:solidFill>
          <a:srgbClr val="B9FDF3"/>
        </a:solidFill>
        <a:effectLst/>
      </p:bgPr>
    </p:bg>
    <p:spTree>
      <p:nvGrpSpPr>
        <p:cNvPr id="1" name="Shape 64"/>
        <p:cNvGrpSpPr/>
        <p:nvPr/>
      </p:nvGrpSpPr>
      <p:grpSpPr>
        <a:xfrm>
          <a:off x="0" y="0"/>
          <a:ext cx="0" cy="0"/>
          <a:chOff x="0" y="0"/>
          <a:chExt cx="0" cy="0"/>
        </a:xfrm>
      </p:grpSpPr>
      <p:pic>
        <p:nvPicPr>
          <p:cNvPr id="65" name="Google Shape;65;p26"/>
          <p:cNvPicPr preferRelativeResize="0"/>
          <p:nvPr/>
        </p:nvPicPr>
        <p:blipFill>
          <a:blip r:embed="rId2">
            <a:alphaModFix/>
          </a:blip>
          <a:stretch>
            <a:fillRect/>
          </a:stretch>
        </p:blipFill>
        <p:spPr>
          <a:xfrm>
            <a:off x="8300000" y="4820925"/>
            <a:ext cx="603350" cy="114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5">
  <p:cSld name="CUSTOM_19">
    <p:bg>
      <p:bgPr>
        <a:solidFill>
          <a:srgbClr val="FFCDCD"/>
        </a:solidFill>
        <a:effectLst/>
      </p:bgPr>
    </p:bg>
    <p:spTree>
      <p:nvGrpSpPr>
        <p:cNvPr id="1" name="Shape 66"/>
        <p:cNvGrpSpPr/>
        <p:nvPr/>
      </p:nvGrpSpPr>
      <p:grpSpPr>
        <a:xfrm>
          <a:off x="0" y="0"/>
          <a:ext cx="0" cy="0"/>
          <a:chOff x="0" y="0"/>
          <a:chExt cx="0" cy="0"/>
        </a:xfrm>
      </p:grpSpPr>
      <p:pic>
        <p:nvPicPr>
          <p:cNvPr id="67" name="Google Shape;67;p27"/>
          <p:cNvPicPr preferRelativeResize="0"/>
          <p:nvPr/>
        </p:nvPicPr>
        <p:blipFill>
          <a:blip r:embed="rId2">
            <a:alphaModFix/>
          </a:blip>
          <a:stretch>
            <a:fillRect/>
          </a:stretch>
        </p:blipFill>
        <p:spPr>
          <a:xfrm>
            <a:off x="8300000" y="4820925"/>
            <a:ext cx="603350" cy="114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15 1">
  <p:cSld name="CUSTOM_19_1">
    <p:bg>
      <p:bgPr>
        <a:solidFill>
          <a:srgbClr val="FFCDCD"/>
        </a:solidFill>
        <a:effectLst/>
      </p:bgPr>
    </p:bg>
    <p:spTree>
      <p:nvGrpSpPr>
        <p:cNvPr id="1" name="Shape 68"/>
        <p:cNvGrpSpPr/>
        <p:nvPr/>
      </p:nvGrpSpPr>
      <p:grpSpPr>
        <a:xfrm>
          <a:off x="0" y="0"/>
          <a:ext cx="0" cy="0"/>
          <a:chOff x="0" y="0"/>
          <a:chExt cx="0" cy="0"/>
        </a:xfrm>
      </p:grpSpPr>
      <p:pic>
        <p:nvPicPr>
          <p:cNvPr id="69" name="Google Shape;69;p28"/>
          <p:cNvPicPr preferRelativeResize="0"/>
          <p:nvPr/>
        </p:nvPicPr>
        <p:blipFill>
          <a:blip r:embed="rId2">
            <a:alphaModFix/>
          </a:blip>
          <a:stretch>
            <a:fillRect/>
          </a:stretch>
        </p:blipFill>
        <p:spPr>
          <a:xfrm>
            <a:off x="8300000" y="4820925"/>
            <a:ext cx="603350" cy="114900"/>
          </a:xfrm>
          <a:prstGeom prst="rect">
            <a:avLst/>
          </a:prstGeom>
          <a:noFill/>
          <a:ln>
            <a:noFill/>
          </a:ln>
        </p:spPr>
      </p:pic>
      <p:sp>
        <p:nvSpPr>
          <p:cNvPr id="70" name="Google Shape;70;p28"/>
          <p:cNvSpPr/>
          <p:nvPr/>
        </p:nvSpPr>
        <p:spPr>
          <a:xfrm>
            <a:off x="-160250" y="-79450"/>
            <a:ext cx="4732200" cy="5241900"/>
          </a:xfrm>
          <a:prstGeom prst="rect">
            <a:avLst/>
          </a:prstGeom>
          <a:solidFill>
            <a:srgbClr val="652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21">
  <p:cSld name="CUSTOM_21">
    <p:spTree>
      <p:nvGrpSpPr>
        <p:cNvPr id="1" name="Shape 71"/>
        <p:cNvGrpSpPr/>
        <p:nvPr/>
      </p:nvGrpSpPr>
      <p:grpSpPr>
        <a:xfrm>
          <a:off x="0" y="0"/>
          <a:ext cx="0" cy="0"/>
          <a:chOff x="0" y="0"/>
          <a:chExt cx="0" cy="0"/>
        </a:xfrm>
      </p:grpSpPr>
      <p:sp>
        <p:nvSpPr>
          <p:cNvPr id="72" name="Google Shape;72;p29"/>
          <p:cNvSpPr/>
          <p:nvPr/>
        </p:nvSpPr>
        <p:spPr>
          <a:xfrm>
            <a:off x="0" y="0"/>
            <a:ext cx="9162900" cy="1725300"/>
          </a:xfrm>
          <a:prstGeom prst="rect">
            <a:avLst/>
          </a:prstGeom>
          <a:solidFill>
            <a:srgbClr val="FF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9"/>
          <p:cNvSpPr/>
          <p:nvPr/>
        </p:nvSpPr>
        <p:spPr>
          <a:xfrm>
            <a:off x="150" y="1725275"/>
            <a:ext cx="9162900" cy="1725300"/>
          </a:xfrm>
          <a:prstGeom prst="rect">
            <a:avLst/>
          </a:prstGeom>
          <a:solidFill>
            <a:srgbClr val="652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9"/>
          <p:cNvSpPr/>
          <p:nvPr/>
        </p:nvSpPr>
        <p:spPr>
          <a:xfrm>
            <a:off x="150" y="3418325"/>
            <a:ext cx="9162900" cy="1725300"/>
          </a:xfrm>
          <a:prstGeom prst="rect">
            <a:avLst/>
          </a:prstGeom>
          <a:solidFill>
            <a:srgbClr val="FF69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29"/>
          <p:cNvPicPr preferRelativeResize="0"/>
          <p:nvPr/>
        </p:nvPicPr>
        <p:blipFill>
          <a:blip r:embed="rId2">
            <a:alphaModFix/>
          </a:blip>
          <a:stretch>
            <a:fillRect/>
          </a:stretch>
        </p:blipFill>
        <p:spPr>
          <a:xfrm>
            <a:off x="8295978" y="4817178"/>
            <a:ext cx="612525" cy="1166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22">
  <p:cSld name="CUSTOM_22">
    <p:bg>
      <p:bgPr>
        <a:solidFill>
          <a:srgbClr val="232C7B"/>
        </a:solidFill>
        <a:effectLst/>
      </p:bgPr>
    </p:bg>
    <p:spTree>
      <p:nvGrpSpPr>
        <p:cNvPr id="1" name="Shape 76"/>
        <p:cNvGrpSpPr/>
        <p:nvPr/>
      </p:nvGrpSpPr>
      <p:grpSpPr>
        <a:xfrm>
          <a:off x="0" y="0"/>
          <a:ext cx="0" cy="0"/>
          <a:chOff x="0" y="0"/>
          <a:chExt cx="0" cy="0"/>
        </a:xfrm>
      </p:grpSpPr>
      <p:pic>
        <p:nvPicPr>
          <p:cNvPr id="77" name="Google Shape;77;p30"/>
          <p:cNvPicPr preferRelativeResize="0"/>
          <p:nvPr/>
        </p:nvPicPr>
        <p:blipFill rotWithShape="1">
          <a:blip r:embed="rId2">
            <a:alphaModFix/>
          </a:blip>
          <a:srcRect t="28305"/>
          <a:stretch/>
        </p:blipFill>
        <p:spPr>
          <a:xfrm>
            <a:off x="2895600" y="3"/>
            <a:ext cx="5628952" cy="353072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7">
  <p:cSld name="CUSTOM_24">
    <p:bg>
      <p:bgPr>
        <a:solidFill>
          <a:schemeClr val="accent4"/>
        </a:solid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hapes1">
  <p:cSld name="CAPTION_ONLY">
    <p:spTree>
      <p:nvGrpSpPr>
        <p:cNvPr id="1" name="Shape 78"/>
        <p:cNvGrpSpPr/>
        <p:nvPr/>
      </p:nvGrpSpPr>
      <p:grpSpPr>
        <a:xfrm>
          <a:off x="0" y="0"/>
          <a:ext cx="0" cy="0"/>
          <a:chOff x="0" y="0"/>
          <a:chExt cx="0" cy="0"/>
        </a:xfrm>
      </p:grpSpPr>
      <p:pic>
        <p:nvPicPr>
          <p:cNvPr id="79" name="Google Shape;79;p31"/>
          <p:cNvPicPr preferRelativeResize="0"/>
          <p:nvPr/>
        </p:nvPicPr>
        <p:blipFill>
          <a:blip r:embed="rId2">
            <a:alphaModFix/>
          </a:blip>
          <a:stretch>
            <a:fillRect/>
          </a:stretch>
        </p:blipFill>
        <p:spPr>
          <a:xfrm>
            <a:off x="8301350" y="4821025"/>
            <a:ext cx="601872" cy="11432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2 1">
  <p:cSld name="CUSTOM_4_1">
    <p:bg>
      <p:bgPr>
        <a:solidFill>
          <a:srgbClr val="FFCDCD"/>
        </a:solidFill>
        <a:effectLst/>
      </p:bgPr>
    </p:bg>
    <p:spTree>
      <p:nvGrpSpPr>
        <p:cNvPr id="1" name="Shape 80"/>
        <p:cNvGrpSpPr/>
        <p:nvPr/>
      </p:nvGrpSpPr>
      <p:grpSpPr>
        <a:xfrm>
          <a:off x="0" y="0"/>
          <a:ext cx="0" cy="0"/>
          <a:chOff x="0" y="0"/>
          <a:chExt cx="0" cy="0"/>
        </a:xfrm>
      </p:grpSpPr>
      <p:pic>
        <p:nvPicPr>
          <p:cNvPr id="81" name="Google Shape;81;p32"/>
          <p:cNvPicPr preferRelativeResize="0"/>
          <p:nvPr/>
        </p:nvPicPr>
        <p:blipFill>
          <a:blip r:embed="rId2">
            <a:alphaModFix/>
          </a:blip>
          <a:stretch>
            <a:fillRect/>
          </a:stretch>
        </p:blipFill>
        <p:spPr>
          <a:xfrm>
            <a:off x="8301350" y="4821025"/>
            <a:ext cx="601872" cy="11432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2 1 1 1">
  <p:cSld name="CUSTOM_4_1_1_1">
    <p:bg>
      <p:bgPr>
        <a:solidFill>
          <a:srgbClr val="C8ADFC"/>
        </a:solidFill>
        <a:effectLst/>
      </p:bgPr>
    </p:bg>
    <p:spTree>
      <p:nvGrpSpPr>
        <p:cNvPr id="1" name="Shape 82"/>
        <p:cNvGrpSpPr/>
        <p:nvPr/>
      </p:nvGrpSpPr>
      <p:grpSpPr>
        <a:xfrm>
          <a:off x="0" y="0"/>
          <a:ext cx="0" cy="0"/>
          <a:chOff x="0" y="0"/>
          <a:chExt cx="0" cy="0"/>
        </a:xfrm>
      </p:grpSpPr>
      <p:pic>
        <p:nvPicPr>
          <p:cNvPr id="83" name="Google Shape;83;p33"/>
          <p:cNvPicPr preferRelativeResize="0"/>
          <p:nvPr/>
        </p:nvPicPr>
        <p:blipFill>
          <a:blip r:embed="rId2">
            <a:alphaModFix/>
          </a:blip>
          <a:stretch>
            <a:fillRect/>
          </a:stretch>
        </p:blipFill>
        <p:spPr>
          <a:xfrm>
            <a:off x="8301350" y="4821025"/>
            <a:ext cx="601872" cy="11432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hapes3" type="blank">
  <p:cSld name="BLANK">
    <p:bg>
      <p:bgPr>
        <a:solidFill>
          <a:srgbClr val="232C7B"/>
        </a:solidFill>
        <a:effectLst/>
      </p:bgPr>
    </p:bg>
    <p:spTree>
      <p:nvGrpSpPr>
        <p:cNvPr id="1" name="Shape 8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hapes2">
  <p:cSld name="BIG_NUMBER">
    <p:spTree>
      <p:nvGrpSpPr>
        <p:cNvPr id="1" name="Shape 8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6"/>
        <p:cNvGrpSpPr/>
        <p:nvPr/>
      </p:nvGrpSpPr>
      <p:grpSpPr>
        <a:xfrm>
          <a:off x="0" y="0"/>
          <a:ext cx="0" cy="0"/>
          <a:chOff x="0" y="0"/>
          <a:chExt cx="0" cy="0"/>
        </a:xfrm>
      </p:grpSpPr>
      <p:sp>
        <p:nvSpPr>
          <p:cNvPr id="87" name="Google Shape;87;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8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14 1">
  <p:cSld name="Custom Layout 14">
    <p:spTree>
      <p:nvGrpSpPr>
        <p:cNvPr id="1" name="Shape 9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Char char="●"/>
              <a:defRPr sz="3600"/>
            </a:lvl1pPr>
            <a:lvl2pPr lvl="1" algn="ctr" rtl="0">
              <a:spcBef>
                <a:spcPts val="0"/>
              </a:spcBef>
              <a:spcAft>
                <a:spcPts val="0"/>
              </a:spcAft>
              <a:buSzPts val="3600"/>
              <a:buChar char="○"/>
              <a:defRPr sz="3600"/>
            </a:lvl2pPr>
            <a:lvl3pPr lvl="2" algn="ctr" rtl="0">
              <a:spcBef>
                <a:spcPts val="0"/>
              </a:spcBef>
              <a:spcAft>
                <a:spcPts val="0"/>
              </a:spcAft>
              <a:buSzPts val="3600"/>
              <a:buChar char="■"/>
              <a:defRPr sz="3600"/>
            </a:lvl3pPr>
            <a:lvl4pPr lvl="3" algn="ctr" rtl="0">
              <a:spcBef>
                <a:spcPts val="0"/>
              </a:spcBef>
              <a:spcAft>
                <a:spcPts val="0"/>
              </a:spcAft>
              <a:buSzPts val="3600"/>
              <a:buChar char="●"/>
              <a:defRPr sz="3600"/>
            </a:lvl4pPr>
            <a:lvl5pPr lvl="4" algn="ctr" rtl="0">
              <a:spcBef>
                <a:spcPts val="0"/>
              </a:spcBef>
              <a:spcAft>
                <a:spcPts val="0"/>
              </a:spcAft>
              <a:buSzPts val="3600"/>
              <a:buChar char="○"/>
              <a:defRPr sz="3600"/>
            </a:lvl5pPr>
            <a:lvl6pPr lvl="5" algn="ctr" rtl="0">
              <a:spcBef>
                <a:spcPts val="0"/>
              </a:spcBef>
              <a:spcAft>
                <a:spcPts val="0"/>
              </a:spcAft>
              <a:buSzPts val="3600"/>
              <a:buChar char="■"/>
              <a:defRPr sz="3600"/>
            </a:lvl6pPr>
            <a:lvl7pPr lvl="6" algn="ctr" rtl="0">
              <a:spcBef>
                <a:spcPts val="0"/>
              </a:spcBef>
              <a:spcAft>
                <a:spcPts val="0"/>
              </a:spcAft>
              <a:buSzPts val="3600"/>
              <a:buChar char="●"/>
              <a:defRPr sz="3600"/>
            </a:lvl7pPr>
            <a:lvl8pPr lvl="7" algn="ctr" rtl="0">
              <a:spcBef>
                <a:spcPts val="0"/>
              </a:spcBef>
              <a:spcAft>
                <a:spcPts val="0"/>
              </a:spcAft>
              <a:buSzPts val="3600"/>
              <a:buChar char="○"/>
              <a:defRPr sz="3600"/>
            </a:lvl8pPr>
            <a:lvl9pPr lvl="8" algn="ctr" rtl="0">
              <a:spcBef>
                <a:spcPts val="0"/>
              </a:spcBef>
              <a:spcAft>
                <a:spcPts val="0"/>
              </a:spcAft>
              <a:buSzPts val="3600"/>
              <a:buChar char="■"/>
              <a:defRPr sz="3600"/>
            </a:lvl9pPr>
          </a:lstStyle>
          <a:p>
            <a:endParaRPr/>
          </a:p>
        </p:txBody>
      </p:sp>
      <p:sp>
        <p:nvSpPr>
          <p:cNvPr id="93" name="Google Shape;93;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FFCDCD"/>
        </a:solidFill>
        <a:effectLst/>
      </p:bgPr>
    </p:bg>
    <p:spTree>
      <p:nvGrpSpPr>
        <p:cNvPr id="1" name="Shape 10"/>
        <p:cNvGrpSpPr/>
        <p:nvPr/>
      </p:nvGrpSpPr>
      <p:grpSpPr>
        <a:xfrm>
          <a:off x="0" y="0"/>
          <a:ext cx="0" cy="0"/>
          <a:chOff x="0" y="0"/>
          <a:chExt cx="0" cy="0"/>
        </a:xfrm>
      </p:grpSpPr>
      <p:pic>
        <p:nvPicPr>
          <p:cNvPr id="11" name="Google Shape;11;p5"/>
          <p:cNvPicPr preferRelativeResize="0"/>
          <p:nvPr/>
        </p:nvPicPr>
        <p:blipFill rotWithShape="1">
          <a:blip r:embed="rId2">
            <a:alphaModFix/>
          </a:blip>
          <a:srcRect r="35571"/>
          <a:stretch/>
        </p:blipFill>
        <p:spPr>
          <a:xfrm>
            <a:off x="5196425" y="0"/>
            <a:ext cx="3947424" cy="4621474"/>
          </a:xfrm>
          <a:prstGeom prst="rect">
            <a:avLst/>
          </a:prstGeom>
          <a:noFill/>
          <a:ln>
            <a:noFill/>
          </a:ln>
        </p:spPr>
      </p:pic>
      <p:pic>
        <p:nvPicPr>
          <p:cNvPr id="12" name="Google Shape;12;p5"/>
          <p:cNvPicPr preferRelativeResize="0"/>
          <p:nvPr/>
        </p:nvPicPr>
        <p:blipFill rotWithShape="1">
          <a:blip r:embed="rId3">
            <a:alphaModFix/>
          </a:blip>
          <a:srcRect r="18126" b="2865"/>
          <a:stretch/>
        </p:blipFill>
        <p:spPr>
          <a:xfrm>
            <a:off x="4131600" y="691766"/>
            <a:ext cx="5012249" cy="445173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4"/>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hapes1 1">
  <p:cSld name="CAPTION_ONLY_2">
    <p:spTree>
      <p:nvGrpSpPr>
        <p:cNvPr id="1" name="Shape 95"/>
        <p:cNvGrpSpPr/>
        <p:nvPr/>
      </p:nvGrpSpPr>
      <p:grpSpPr>
        <a:xfrm>
          <a:off x="0" y="0"/>
          <a:ext cx="0" cy="0"/>
          <a:chOff x="0" y="0"/>
          <a:chExt cx="0" cy="0"/>
        </a:xfrm>
      </p:grpSpPr>
      <p:pic>
        <p:nvPicPr>
          <p:cNvPr id="96" name="Google Shape;96;p42"/>
          <p:cNvPicPr preferRelativeResize="0"/>
          <p:nvPr/>
        </p:nvPicPr>
        <p:blipFill rotWithShape="1">
          <a:blip r:embed="rId2">
            <a:alphaModFix/>
          </a:blip>
          <a:srcRect/>
          <a:stretch/>
        </p:blipFill>
        <p:spPr>
          <a:xfrm>
            <a:off x="8301350" y="4821025"/>
            <a:ext cx="601875" cy="11432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2 1 1">
  <p:cSld name="CUSTOM_4_1_1_2">
    <p:spTree>
      <p:nvGrpSpPr>
        <p:cNvPr id="1" name="Shape 9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hapes1 2">
  <p:cSld name="Shapes1">
    <p:spTree>
      <p:nvGrpSpPr>
        <p:cNvPr id="1" name="Shape 98"/>
        <p:cNvGrpSpPr/>
        <p:nvPr/>
      </p:nvGrpSpPr>
      <p:grpSpPr>
        <a:xfrm>
          <a:off x="0" y="0"/>
          <a:ext cx="0" cy="0"/>
          <a:chOff x="0" y="0"/>
          <a:chExt cx="0" cy="0"/>
        </a:xfrm>
      </p:grpSpPr>
      <p:pic>
        <p:nvPicPr>
          <p:cNvPr id="99" name="Google Shape;99;p44"/>
          <p:cNvPicPr preferRelativeResize="0"/>
          <p:nvPr/>
        </p:nvPicPr>
        <p:blipFill rotWithShape="1">
          <a:blip r:embed="rId2">
            <a:alphaModFix/>
          </a:blip>
          <a:srcRect/>
          <a:stretch/>
        </p:blipFill>
        <p:spPr>
          <a:xfrm rot="2700005">
            <a:off x="-2407859" y="-3366486"/>
            <a:ext cx="4306942" cy="3575124"/>
          </a:xfrm>
          <a:prstGeom prst="rect">
            <a:avLst/>
          </a:prstGeom>
          <a:noFill/>
          <a:ln>
            <a:noFill/>
          </a:ln>
        </p:spPr>
      </p:pic>
      <p:pic>
        <p:nvPicPr>
          <p:cNvPr id="100" name="Google Shape;100;p44"/>
          <p:cNvPicPr preferRelativeResize="0"/>
          <p:nvPr/>
        </p:nvPicPr>
        <p:blipFill rotWithShape="1">
          <a:blip r:embed="rId3">
            <a:alphaModFix/>
          </a:blip>
          <a:srcRect/>
          <a:stretch/>
        </p:blipFill>
        <p:spPr>
          <a:xfrm rot="-8982213">
            <a:off x="7300293" y="3752849"/>
            <a:ext cx="2822576" cy="4838701"/>
          </a:xfrm>
          <a:prstGeom prst="rect">
            <a:avLst/>
          </a:prstGeom>
          <a:noFill/>
          <a:ln>
            <a:noFill/>
          </a:ln>
        </p:spPr>
      </p:pic>
      <p:pic>
        <p:nvPicPr>
          <p:cNvPr id="101" name="Google Shape;101;p44"/>
          <p:cNvPicPr preferRelativeResize="0"/>
          <p:nvPr/>
        </p:nvPicPr>
        <p:blipFill rotWithShape="1">
          <a:blip r:embed="rId4">
            <a:alphaModFix/>
          </a:blip>
          <a:srcRect/>
          <a:stretch/>
        </p:blipFill>
        <p:spPr>
          <a:xfrm>
            <a:off x="8301350" y="4821025"/>
            <a:ext cx="601875" cy="11432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de título" type="tx">
  <p:cSld name="TITLE_AND_BODY">
    <p:spTree>
      <p:nvGrpSpPr>
        <p:cNvPr id="1" name="Shape 102"/>
        <p:cNvGrpSpPr/>
        <p:nvPr/>
      </p:nvGrpSpPr>
      <p:grpSpPr>
        <a:xfrm>
          <a:off x="0" y="0"/>
          <a:ext cx="0" cy="0"/>
          <a:chOff x="0" y="0"/>
          <a:chExt cx="0" cy="0"/>
        </a:xfrm>
      </p:grpSpPr>
      <p:sp>
        <p:nvSpPr>
          <p:cNvPr id="103" name="Google Shape;103;p45"/>
          <p:cNvSpPr txBox="1">
            <a:spLocks noGrp="1"/>
          </p:cNvSpPr>
          <p:nvPr>
            <p:ph type="sldNum" idx="12"/>
          </p:nvPr>
        </p:nvSpPr>
        <p:spPr>
          <a:xfrm>
            <a:off x="6234568" y="4484840"/>
            <a:ext cx="120600" cy="123900"/>
          </a:xfrm>
          <a:prstGeom prst="rect">
            <a:avLst/>
          </a:prstGeom>
          <a:noFill/>
          <a:ln>
            <a:noFill/>
          </a:ln>
        </p:spPr>
        <p:txBody>
          <a:bodyPr spcFirstLastPara="1" wrap="square" lIns="21425" tIns="21425" rIns="21425" bIns="21425" anchor="ctr" anchorCtr="0">
            <a:noAutofit/>
          </a:bodyPr>
          <a:lstStyle>
            <a:lvl1pPr marL="0" marR="0" lvl="0"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1pPr>
            <a:lvl2pPr marL="0" marR="0" lvl="1"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2pPr>
            <a:lvl3pPr marL="0" marR="0" lvl="2"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3pPr>
            <a:lvl4pPr marL="0" marR="0" lvl="3"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4pPr>
            <a:lvl5pPr marL="0" marR="0" lvl="4"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5pPr>
            <a:lvl6pPr marL="0" marR="0" lvl="5"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6pPr>
            <a:lvl7pPr marL="0" marR="0" lvl="6"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7pPr>
            <a:lvl8pPr marL="0" marR="0" lvl="7"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8pPr>
            <a:lvl9pPr marL="0" marR="0" lvl="8" indent="0" algn="r" rtl="0">
              <a:lnSpc>
                <a:spcPct val="80000"/>
              </a:lnSpc>
              <a:spcBef>
                <a:spcPts val="0"/>
              </a:spcBef>
              <a:spcAft>
                <a:spcPts val="0"/>
              </a:spcAft>
              <a:buClr>
                <a:srgbClr val="8CBEE0"/>
              </a:buClr>
              <a:buSzPts val="500"/>
              <a:buFont typeface="Arial"/>
              <a:buNone/>
              <a:defRPr sz="500" cap="none">
                <a:solidFill>
                  <a:srgbClr val="8CBEE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INZA">
  <p:cSld name="CINZA">
    <p:bg>
      <p:bgPr>
        <a:solidFill>
          <a:srgbClr val="292929"/>
        </a:solidFill>
        <a:effectLst/>
      </p:bgPr>
    </p:bg>
    <p:spTree>
      <p:nvGrpSpPr>
        <p:cNvPr id="1" name="Shape 104"/>
        <p:cNvGrpSpPr/>
        <p:nvPr/>
      </p:nvGrpSpPr>
      <p:grpSpPr>
        <a:xfrm>
          <a:off x="0" y="0"/>
          <a:ext cx="0" cy="0"/>
          <a:chOff x="0" y="0"/>
          <a:chExt cx="0" cy="0"/>
        </a:xfrm>
      </p:grpSpPr>
      <p:sp>
        <p:nvSpPr>
          <p:cNvPr id="105" name="Google Shape;105;p46"/>
          <p:cNvSpPr txBox="1">
            <a:spLocks noGrp="1"/>
          </p:cNvSpPr>
          <p:nvPr>
            <p:ph type="sldNum" idx="12"/>
          </p:nvPr>
        </p:nvSpPr>
        <p:spPr>
          <a:xfrm>
            <a:off x="4507874" y="4394478"/>
            <a:ext cx="124500" cy="139200"/>
          </a:xfrm>
          <a:prstGeom prst="rect">
            <a:avLst/>
          </a:prstGeom>
          <a:noFill/>
          <a:ln>
            <a:noFill/>
          </a:ln>
        </p:spPr>
        <p:txBody>
          <a:bodyPr spcFirstLastPara="1" wrap="square" lIns="14875" tIns="14875" rIns="14875" bIns="14875" anchor="t" anchorCtr="0">
            <a:noAutofit/>
          </a:bodyPr>
          <a:lstStyle>
            <a:lvl1pPr marL="0" marR="0" lvl="0"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800">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5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6"/>
        <p:cNvGrpSpPr/>
        <p:nvPr/>
      </p:nvGrpSpPr>
      <p:grpSpPr>
        <a:xfrm>
          <a:off x="0" y="0"/>
          <a:ext cx="0" cy="0"/>
          <a:chOff x="0" y="0"/>
          <a:chExt cx="0" cy="0"/>
        </a:xfrm>
      </p:grpSpPr>
      <p:sp>
        <p:nvSpPr>
          <p:cNvPr id="107" name="Google Shape;107;p47"/>
          <p:cNvSpPr txBox="1">
            <a:spLocks noGrp="1"/>
          </p:cNvSpPr>
          <p:nvPr>
            <p:ph type="sldNum" idx="12"/>
          </p:nvPr>
        </p:nvSpPr>
        <p:spPr>
          <a:xfrm>
            <a:off x="4503396" y="4669334"/>
            <a:ext cx="134100" cy="143400"/>
          </a:xfrm>
          <a:prstGeom prst="rect">
            <a:avLst/>
          </a:prstGeom>
          <a:noFill/>
          <a:ln>
            <a:noFill/>
          </a:ln>
        </p:spPr>
        <p:txBody>
          <a:bodyPr spcFirstLastPara="1" wrap="square" lIns="24100" tIns="24100" rIns="24100" bIns="24100" anchor="t" anchorCtr="0">
            <a:noAutofit/>
          </a:bodyPr>
          <a:lstStyle>
            <a:lvl1pPr marL="0" marR="0" lvl="0"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700"/>
              <a:buFont typeface="Arial"/>
              <a:buNone/>
              <a:defRPr sz="700">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sz="5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108"/>
        <p:cNvGrpSpPr/>
        <p:nvPr/>
      </p:nvGrpSpPr>
      <p:grpSpPr>
        <a:xfrm>
          <a:off x="0" y="0"/>
          <a:ext cx="0" cy="0"/>
          <a:chOff x="0" y="0"/>
          <a:chExt cx="0" cy="0"/>
        </a:xfrm>
      </p:grpSpPr>
      <p:sp>
        <p:nvSpPr>
          <p:cNvPr id="109" name="Google Shape;109;p48"/>
          <p:cNvSpPr txBox="1">
            <a:spLocks noGrp="1"/>
          </p:cNvSpPr>
          <p:nvPr>
            <p:ph type="title"/>
          </p:nvPr>
        </p:nvSpPr>
        <p:spPr>
          <a:xfrm>
            <a:off x="868679" y="442556"/>
            <a:ext cx="7406700" cy="771600"/>
          </a:xfrm>
          <a:prstGeom prst="rect">
            <a:avLst/>
          </a:prstGeom>
          <a:noFill/>
          <a:ln>
            <a:noFill/>
          </a:ln>
        </p:spPr>
        <p:txBody>
          <a:bodyPr spcFirstLastPara="1" wrap="square" lIns="41150" tIns="41150" rIns="41150" bIns="41150" anchor="ctr" anchorCtr="0">
            <a:noAutofit/>
          </a:bodyPr>
          <a:lstStyle>
            <a:lvl1pPr lvl="0" algn="ctr" rtl="0">
              <a:lnSpc>
                <a:spcPct val="100000"/>
              </a:lnSpc>
              <a:spcBef>
                <a:spcPts val="0"/>
              </a:spcBef>
              <a:spcAft>
                <a:spcPts val="0"/>
              </a:spcAft>
              <a:buClr>
                <a:srgbClr val="000000"/>
              </a:buClr>
              <a:buSzPts val="4400"/>
              <a:buFont typeface="Arial"/>
              <a:buChar char="●"/>
              <a:defRPr sz="500">
                <a:latin typeface="Arial"/>
                <a:ea typeface="Arial"/>
                <a:cs typeface="Arial"/>
                <a:sym typeface="Arial"/>
              </a:defRPr>
            </a:lvl1pPr>
            <a:lvl2pPr lvl="1" algn="ctr" rtl="0">
              <a:lnSpc>
                <a:spcPct val="100000"/>
              </a:lnSpc>
              <a:spcBef>
                <a:spcPts val="0"/>
              </a:spcBef>
              <a:spcAft>
                <a:spcPts val="0"/>
              </a:spcAft>
              <a:buClr>
                <a:srgbClr val="000000"/>
              </a:buClr>
              <a:buSzPts val="700"/>
              <a:buChar char="○"/>
              <a:defRPr sz="500"/>
            </a:lvl2pPr>
            <a:lvl3pPr lvl="2" algn="ctr" rtl="0">
              <a:lnSpc>
                <a:spcPct val="100000"/>
              </a:lnSpc>
              <a:spcBef>
                <a:spcPts val="0"/>
              </a:spcBef>
              <a:spcAft>
                <a:spcPts val="0"/>
              </a:spcAft>
              <a:buClr>
                <a:srgbClr val="000000"/>
              </a:buClr>
              <a:buSzPts val="700"/>
              <a:buChar char="■"/>
              <a:defRPr sz="500"/>
            </a:lvl3pPr>
            <a:lvl4pPr lvl="3" algn="ctr" rtl="0">
              <a:lnSpc>
                <a:spcPct val="100000"/>
              </a:lnSpc>
              <a:spcBef>
                <a:spcPts val="0"/>
              </a:spcBef>
              <a:spcAft>
                <a:spcPts val="0"/>
              </a:spcAft>
              <a:buClr>
                <a:srgbClr val="000000"/>
              </a:buClr>
              <a:buSzPts val="700"/>
              <a:buChar char="●"/>
              <a:defRPr sz="500"/>
            </a:lvl4pPr>
            <a:lvl5pPr lvl="4" algn="ctr" rtl="0">
              <a:lnSpc>
                <a:spcPct val="100000"/>
              </a:lnSpc>
              <a:spcBef>
                <a:spcPts val="0"/>
              </a:spcBef>
              <a:spcAft>
                <a:spcPts val="0"/>
              </a:spcAft>
              <a:buClr>
                <a:srgbClr val="000000"/>
              </a:buClr>
              <a:buSzPts val="700"/>
              <a:buChar char="○"/>
              <a:defRPr sz="500"/>
            </a:lvl5pPr>
            <a:lvl6pPr lvl="5" algn="ctr" rtl="0">
              <a:lnSpc>
                <a:spcPct val="100000"/>
              </a:lnSpc>
              <a:spcBef>
                <a:spcPts val="0"/>
              </a:spcBef>
              <a:spcAft>
                <a:spcPts val="0"/>
              </a:spcAft>
              <a:buClr>
                <a:srgbClr val="000000"/>
              </a:buClr>
              <a:buSzPts val="700"/>
              <a:buChar char="■"/>
              <a:defRPr sz="500"/>
            </a:lvl6pPr>
            <a:lvl7pPr lvl="6" algn="ctr" rtl="0">
              <a:lnSpc>
                <a:spcPct val="100000"/>
              </a:lnSpc>
              <a:spcBef>
                <a:spcPts val="0"/>
              </a:spcBef>
              <a:spcAft>
                <a:spcPts val="0"/>
              </a:spcAft>
              <a:buClr>
                <a:srgbClr val="000000"/>
              </a:buClr>
              <a:buSzPts val="700"/>
              <a:buChar char="●"/>
              <a:defRPr sz="500"/>
            </a:lvl7pPr>
            <a:lvl8pPr lvl="7" algn="ctr" rtl="0">
              <a:lnSpc>
                <a:spcPct val="100000"/>
              </a:lnSpc>
              <a:spcBef>
                <a:spcPts val="0"/>
              </a:spcBef>
              <a:spcAft>
                <a:spcPts val="0"/>
              </a:spcAft>
              <a:buClr>
                <a:srgbClr val="000000"/>
              </a:buClr>
              <a:buSzPts val="700"/>
              <a:buChar char="○"/>
              <a:defRPr sz="500"/>
            </a:lvl8pPr>
            <a:lvl9pPr lvl="8" algn="ctr" rtl="0">
              <a:lnSpc>
                <a:spcPct val="100000"/>
              </a:lnSpc>
              <a:spcBef>
                <a:spcPts val="0"/>
              </a:spcBef>
              <a:spcAft>
                <a:spcPts val="0"/>
              </a:spcAft>
              <a:buClr>
                <a:srgbClr val="000000"/>
              </a:buClr>
              <a:buSzPts val="700"/>
              <a:buChar char="■"/>
              <a:defRPr sz="500"/>
            </a:lvl9pPr>
          </a:lstStyle>
          <a:p>
            <a:endParaRPr/>
          </a:p>
        </p:txBody>
      </p:sp>
      <p:sp>
        <p:nvSpPr>
          <p:cNvPr id="110" name="Google Shape;110;p48"/>
          <p:cNvSpPr txBox="1">
            <a:spLocks noGrp="1"/>
          </p:cNvSpPr>
          <p:nvPr>
            <p:ph type="body" idx="1"/>
          </p:nvPr>
        </p:nvSpPr>
        <p:spPr>
          <a:xfrm>
            <a:off x="868679" y="1337311"/>
            <a:ext cx="7406700" cy="3054900"/>
          </a:xfrm>
          <a:prstGeom prst="rect">
            <a:avLst/>
          </a:prstGeom>
          <a:noFill/>
          <a:ln>
            <a:noFill/>
          </a:ln>
        </p:spPr>
        <p:txBody>
          <a:bodyPr spcFirstLastPara="1" wrap="square" lIns="41150" tIns="41150" rIns="41150" bIns="41150" anchor="t" anchorCtr="0">
            <a:noAutofit/>
          </a:bodyPr>
          <a:lstStyle>
            <a:lvl1pPr marL="457200" lvl="0" indent="-431800" algn="l" rtl="0">
              <a:lnSpc>
                <a:spcPct val="100000"/>
              </a:lnSpc>
              <a:spcBef>
                <a:spcPts val="800"/>
              </a:spcBef>
              <a:spcAft>
                <a:spcPts val="0"/>
              </a:spcAft>
              <a:buClr>
                <a:srgbClr val="000000"/>
              </a:buClr>
              <a:buSzPts val="3200"/>
              <a:buFont typeface="Arial"/>
              <a:buChar char="●"/>
              <a:defRPr sz="500">
                <a:solidFill>
                  <a:srgbClr val="000000"/>
                </a:solidFill>
                <a:latin typeface="Arial"/>
                <a:ea typeface="Arial"/>
                <a:cs typeface="Arial"/>
                <a:sym typeface="Arial"/>
              </a:defRPr>
            </a:lvl1pPr>
            <a:lvl2pPr marL="914400" lvl="1" indent="-431800" algn="l" rtl="0">
              <a:lnSpc>
                <a:spcPct val="100000"/>
              </a:lnSpc>
              <a:spcBef>
                <a:spcPts val="800"/>
              </a:spcBef>
              <a:spcAft>
                <a:spcPts val="0"/>
              </a:spcAft>
              <a:buClr>
                <a:srgbClr val="000000"/>
              </a:buClr>
              <a:buSzPts val="3200"/>
              <a:buFont typeface="Arial"/>
              <a:buChar char="○"/>
              <a:defRPr sz="500">
                <a:solidFill>
                  <a:srgbClr val="000000"/>
                </a:solidFill>
                <a:latin typeface="Arial"/>
                <a:ea typeface="Arial"/>
                <a:cs typeface="Arial"/>
                <a:sym typeface="Arial"/>
              </a:defRPr>
            </a:lvl2pPr>
            <a:lvl3pPr marL="1371600" lvl="2" indent="-431800" algn="l" rtl="0">
              <a:lnSpc>
                <a:spcPct val="100000"/>
              </a:lnSpc>
              <a:spcBef>
                <a:spcPts val="800"/>
              </a:spcBef>
              <a:spcAft>
                <a:spcPts val="0"/>
              </a:spcAft>
              <a:buClr>
                <a:srgbClr val="000000"/>
              </a:buClr>
              <a:buSzPts val="3200"/>
              <a:buFont typeface="Arial"/>
              <a:buChar char="■"/>
              <a:defRPr sz="500">
                <a:solidFill>
                  <a:srgbClr val="000000"/>
                </a:solidFill>
                <a:latin typeface="Arial"/>
                <a:ea typeface="Arial"/>
                <a:cs typeface="Arial"/>
                <a:sym typeface="Arial"/>
              </a:defRPr>
            </a:lvl3pPr>
            <a:lvl4pPr marL="1828800" lvl="3" indent="-431800" algn="l" rtl="0">
              <a:lnSpc>
                <a:spcPct val="100000"/>
              </a:lnSpc>
              <a:spcBef>
                <a:spcPts val="800"/>
              </a:spcBef>
              <a:spcAft>
                <a:spcPts val="0"/>
              </a:spcAft>
              <a:buClr>
                <a:srgbClr val="000000"/>
              </a:buClr>
              <a:buSzPts val="3200"/>
              <a:buFont typeface="Arial"/>
              <a:buChar char="●"/>
              <a:defRPr sz="500">
                <a:solidFill>
                  <a:srgbClr val="000000"/>
                </a:solidFill>
                <a:latin typeface="Arial"/>
                <a:ea typeface="Arial"/>
                <a:cs typeface="Arial"/>
                <a:sym typeface="Arial"/>
              </a:defRPr>
            </a:lvl4pPr>
            <a:lvl5pPr marL="2286000" lvl="4" indent="-431800" algn="l" rtl="0">
              <a:lnSpc>
                <a:spcPct val="100000"/>
              </a:lnSpc>
              <a:spcBef>
                <a:spcPts val="800"/>
              </a:spcBef>
              <a:spcAft>
                <a:spcPts val="0"/>
              </a:spcAft>
              <a:buClr>
                <a:srgbClr val="000000"/>
              </a:buClr>
              <a:buSzPts val="3200"/>
              <a:buFont typeface="Arial"/>
              <a:buChar char="○"/>
              <a:defRPr sz="500">
                <a:solidFill>
                  <a:srgbClr val="000000"/>
                </a:solidFill>
                <a:latin typeface="Arial"/>
                <a:ea typeface="Arial"/>
                <a:cs typeface="Arial"/>
                <a:sym typeface="Arial"/>
              </a:defRPr>
            </a:lvl5pPr>
            <a:lvl6pPr marL="2743200" lvl="5" indent="-431800" algn="l" rtl="0">
              <a:lnSpc>
                <a:spcPct val="100000"/>
              </a:lnSpc>
              <a:spcBef>
                <a:spcPts val="700"/>
              </a:spcBef>
              <a:spcAft>
                <a:spcPts val="0"/>
              </a:spcAft>
              <a:buSzPts val="3200"/>
              <a:buChar char="■"/>
              <a:defRPr sz="500"/>
            </a:lvl6pPr>
            <a:lvl7pPr marL="3200400" lvl="6" indent="-431800" algn="l" rtl="0">
              <a:lnSpc>
                <a:spcPct val="100000"/>
              </a:lnSpc>
              <a:spcBef>
                <a:spcPts val="700"/>
              </a:spcBef>
              <a:spcAft>
                <a:spcPts val="0"/>
              </a:spcAft>
              <a:buSzPts val="3200"/>
              <a:buChar char="●"/>
              <a:defRPr sz="500"/>
            </a:lvl7pPr>
            <a:lvl8pPr marL="3657600" lvl="7" indent="-431800" algn="l" rtl="0">
              <a:lnSpc>
                <a:spcPct val="100000"/>
              </a:lnSpc>
              <a:spcBef>
                <a:spcPts val="700"/>
              </a:spcBef>
              <a:spcAft>
                <a:spcPts val="0"/>
              </a:spcAft>
              <a:buSzPts val="3200"/>
              <a:buChar char="○"/>
              <a:defRPr sz="500"/>
            </a:lvl8pPr>
            <a:lvl9pPr marL="4114800" lvl="8" indent="-431800" algn="l" rtl="0">
              <a:lnSpc>
                <a:spcPct val="100000"/>
              </a:lnSpc>
              <a:spcBef>
                <a:spcPts val="700"/>
              </a:spcBef>
              <a:spcAft>
                <a:spcPts val="0"/>
              </a:spcAft>
              <a:buSzPts val="3200"/>
              <a:buChar char="■"/>
              <a:defRPr sz="500"/>
            </a:lvl9pPr>
          </a:lstStyle>
          <a:p>
            <a:endParaRPr/>
          </a:p>
        </p:txBody>
      </p:sp>
      <p:sp>
        <p:nvSpPr>
          <p:cNvPr id="111" name="Google Shape;111;p48"/>
          <p:cNvSpPr txBox="1">
            <a:spLocks noGrp="1"/>
          </p:cNvSpPr>
          <p:nvPr>
            <p:ph type="sldNum" idx="12"/>
          </p:nvPr>
        </p:nvSpPr>
        <p:spPr>
          <a:xfrm>
            <a:off x="8053247" y="4548831"/>
            <a:ext cx="222000" cy="244200"/>
          </a:xfrm>
          <a:prstGeom prst="rect">
            <a:avLst/>
          </a:prstGeom>
          <a:noFill/>
          <a:ln>
            <a:noFill/>
          </a:ln>
        </p:spPr>
        <p:txBody>
          <a:bodyPr spcFirstLastPara="1" wrap="square" lIns="41150" tIns="41150" rIns="41150" bIns="41150" anchor="ctr" anchorCtr="0">
            <a:noAutofit/>
          </a:bodyPr>
          <a:lstStyle>
            <a:lvl1pPr marL="0" marR="0" lvl="0"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1pPr>
            <a:lvl2pPr marL="0" marR="0" lvl="1"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2pPr>
            <a:lvl3pPr marL="0" marR="0" lvl="2"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3pPr>
            <a:lvl4pPr marL="0" marR="0" lvl="3"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4pPr>
            <a:lvl5pPr marL="0" marR="0" lvl="4"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5pPr>
            <a:lvl6pPr marL="0" marR="0" lvl="5"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6pPr>
            <a:lvl7pPr marL="0" marR="0" lvl="6"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7pPr>
            <a:lvl8pPr marL="0" marR="0" lvl="7"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8pPr>
            <a:lvl9pPr marL="0" marR="0" lvl="8" indent="0" algn="r" rtl="0">
              <a:lnSpc>
                <a:spcPct val="100000"/>
              </a:lnSpc>
              <a:spcBef>
                <a:spcPts val="0"/>
              </a:spcBef>
              <a:spcAft>
                <a:spcPts val="0"/>
              </a:spcAft>
              <a:buClr>
                <a:srgbClr val="888888"/>
              </a:buClr>
              <a:buSzPts val="1100"/>
              <a:buFont typeface="Arial"/>
              <a:buNone/>
              <a:defRPr sz="1100">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5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2">
  <p:cSld name="TITLE_4">
    <p:spTree>
      <p:nvGrpSpPr>
        <p:cNvPr id="1" name="Shape 112"/>
        <p:cNvGrpSpPr/>
        <p:nvPr/>
      </p:nvGrpSpPr>
      <p:grpSpPr>
        <a:xfrm>
          <a:off x="0" y="0"/>
          <a:ext cx="0" cy="0"/>
          <a:chOff x="0" y="0"/>
          <a:chExt cx="0" cy="0"/>
        </a:xfrm>
      </p:grpSpPr>
      <p:sp>
        <p:nvSpPr>
          <p:cNvPr id="113" name="Google Shape;113;p4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4" name="Google Shape;114;p4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 name="Google Shape;11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3">
  <p:cSld name="TITLE_5">
    <p:spTree>
      <p:nvGrpSpPr>
        <p:cNvPr id="1" name="Shape 116"/>
        <p:cNvGrpSpPr/>
        <p:nvPr/>
      </p:nvGrpSpPr>
      <p:grpSpPr>
        <a:xfrm>
          <a:off x="0" y="0"/>
          <a:ext cx="0" cy="0"/>
          <a:chOff x="0" y="0"/>
          <a:chExt cx="0" cy="0"/>
        </a:xfrm>
      </p:grpSpPr>
      <p:sp>
        <p:nvSpPr>
          <p:cNvPr id="117" name="Google Shape;117;p5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8" name="Google Shape;118;p5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9" name="Google Shape;11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FFCDCD"/>
        </a:solidFill>
        <a:effectLst/>
      </p:bgPr>
    </p:bg>
    <p:spTree>
      <p:nvGrpSpPr>
        <p:cNvPr id="1" name="Shape 13"/>
        <p:cNvGrpSpPr/>
        <p:nvPr/>
      </p:nvGrpSpPr>
      <p:grpSpPr>
        <a:xfrm>
          <a:off x="0" y="0"/>
          <a:ext cx="0" cy="0"/>
          <a:chOff x="0" y="0"/>
          <a:chExt cx="0" cy="0"/>
        </a:xfrm>
      </p:grpSpPr>
      <p:pic>
        <p:nvPicPr>
          <p:cNvPr id="14" name="Google Shape;14;p6"/>
          <p:cNvPicPr preferRelativeResize="0"/>
          <p:nvPr/>
        </p:nvPicPr>
        <p:blipFill rotWithShape="1">
          <a:blip r:embed="rId2">
            <a:alphaModFix/>
          </a:blip>
          <a:srcRect r="35567"/>
          <a:stretch/>
        </p:blipFill>
        <p:spPr>
          <a:xfrm>
            <a:off x="5196425" y="0"/>
            <a:ext cx="3947700" cy="4621474"/>
          </a:xfrm>
          <a:prstGeom prst="rect">
            <a:avLst/>
          </a:prstGeom>
          <a:noFill/>
          <a:ln>
            <a:noFill/>
          </a:ln>
        </p:spPr>
      </p:pic>
      <p:pic>
        <p:nvPicPr>
          <p:cNvPr id="15" name="Google Shape;15;p6"/>
          <p:cNvPicPr preferRelativeResize="0"/>
          <p:nvPr/>
        </p:nvPicPr>
        <p:blipFill rotWithShape="1">
          <a:blip r:embed="rId3">
            <a:alphaModFix/>
          </a:blip>
          <a:srcRect l="13105" r="13472" b="25451"/>
          <a:stretch/>
        </p:blipFill>
        <p:spPr>
          <a:xfrm>
            <a:off x="2430126" y="1368950"/>
            <a:ext cx="6714006" cy="37745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4">
  <p:cSld name="TITLE_6">
    <p:spTree>
      <p:nvGrpSpPr>
        <p:cNvPr id="1" name="Shape 120"/>
        <p:cNvGrpSpPr/>
        <p:nvPr/>
      </p:nvGrpSpPr>
      <p:grpSpPr>
        <a:xfrm>
          <a:off x="0" y="0"/>
          <a:ext cx="0" cy="0"/>
          <a:chOff x="0" y="0"/>
          <a:chExt cx="0" cy="0"/>
        </a:xfrm>
      </p:grpSpPr>
      <p:sp>
        <p:nvSpPr>
          <p:cNvPr id="121" name="Google Shape;121;p5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22" name="Google Shape;122;p5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5">
  <p:cSld name="TITLE_7">
    <p:spTree>
      <p:nvGrpSpPr>
        <p:cNvPr id="1" name="Shape 124"/>
        <p:cNvGrpSpPr/>
        <p:nvPr/>
      </p:nvGrpSpPr>
      <p:grpSpPr>
        <a:xfrm>
          <a:off x="0" y="0"/>
          <a:ext cx="0" cy="0"/>
          <a:chOff x="0" y="0"/>
          <a:chExt cx="0" cy="0"/>
        </a:xfrm>
      </p:grpSpPr>
      <p:sp>
        <p:nvSpPr>
          <p:cNvPr id="125" name="Google Shape;125;p5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26" name="Google Shape;126;p5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7" name="Google Shape;127;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6">
  <p:cSld name="TITLE_8">
    <p:spTree>
      <p:nvGrpSpPr>
        <p:cNvPr id="1" name="Shape 128"/>
        <p:cNvGrpSpPr/>
        <p:nvPr/>
      </p:nvGrpSpPr>
      <p:grpSpPr>
        <a:xfrm>
          <a:off x="0" y="0"/>
          <a:ext cx="0" cy="0"/>
          <a:chOff x="0" y="0"/>
          <a:chExt cx="0" cy="0"/>
        </a:xfrm>
      </p:grpSpPr>
      <p:sp>
        <p:nvSpPr>
          <p:cNvPr id="129" name="Google Shape;129;p5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30" name="Google Shape;130;p5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1" name="Google Shape;131;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7">
  <p:cSld name="TITLE_9">
    <p:spTree>
      <p:nvGrpSpPr>
        <p:cNvPr id="1" name="Shape 132"/>
        <p:cNvGrpSpPr/>
        <p:nvPr/>
      </p:nvGrpSpPr>
      <p:grpSpPr>
        <a:xfrm>
          <a:off x="0" y="0"/>
          <a:ext cx="0" cy="0"/>
          <a:chOff x="0" y="0"/>
          <a:chExt cx="0" cy="0"/>
        </a:xfrm>
      </p:grpSpPr>
      <p:sp>
        <p:nvSpPr>
          <p:cNvPr id="133" name="Google Shape;133;p5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34" name="Google Shape;134;p5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5" name="Google Shape;135;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hapes1 3">
  <p:cSld name="CAPTION_ONLY_1">
    <p:spTree>
      <p:nvGrpSpPr>
        <p:cNvPr id="1" name="Shape 136"/>
        <p:cNvGrpSpPr/>
        <p:nvPr/>
      </p:nvGrpSpPr>
      <p:grpSpPr>
        <a:xfrm>
          <a:off x="0" y="0"/>
          <a:ext cx="0" cy="0"/>
          <a:chOff x="0" y="0"/>
          <a:chExt cx="0" cy="0"/>
        </a:xfrm>
      </p:grpSpPr>
      <p:pic>
        <p:nvPicPr>
          <p:cNvPr id="137" name="Google Shape;137;p55"/>
          <p:cNvPicPr preferRelativeResize="0"/>
          <p:nvPr/>
        </p:nvPicPr>
        <p:blipFill>
          <a:blip r:embed="rId2">
            <a:alphaModFix/>
          </a:blip>
          <a:stretch>
            <a:fillRect/>
          </a:stretch>
        </p:blipFill>
        <p:spPr>
          <a:xfrm>
            <a:off x="8301350" y="4821025"/>
            <a:ext cx="601872" cy="11432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ítulo e Conteúdo">
  <p:cSld name="OBJECT_1">
    <p:spTree>
      <p:nvGrpSpPr>
        <p:cNvPr id="1" name="Shape 138"/>
        <p:cNvGrpSpPr/>
        <p:nvPr/>
      </p:nvGrpSpPr>
      <p:grpSpPr>
        <a:xfrm>
          <a:off x="0" y="0"/>
          <a:ext cx="0" cy="0"/>
          <a:chOff x="0" y="0"/>
          <a:chExt cx="0" cy="0"/>
        </a:xfrm>
      </p:grpSpPr>
      <p:sp>
        <p:nvSpPr>
          <p:cNvPr id="139" name="Google Shape;139;p56"/>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Open Sans"/>
              <a:buNone/>
              <a:defRPr sz="1100" b="0" i="0" u="none" strike="noStrike" cap="none">
                <a:solidFill>
                  <a:schemeClr val="dk1"/>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40" name="Google Shape;140;p56"/>
          <p:cNvSpPr txBox="1">
            <a:spLocks noGrp="1"/>
          </p:cNvSpPr>
          <p:nvPr>
            <p:ph type="body" idx="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rgbClr val="8B8B8B"/>
              </a:buClr>
              <a:buSzPts val="1100"/>
              <a:buFont typeface="Open Sans"/>
              <a:buNone/>
              <a:defRPr sz="1100" b="0" i="0" u="none" strike="noStrike" cap="none">
                <a:solidFill>
                  <a:srgbClr val="8B8B8B"/>
                </a:solidFill>
                <a:latin typeface="Open Sans"/>
                <a:ea typeface="Open Sans"/>
                <a:cs typeface="Open Sans"/>
                <a:sym typeface="Open Sans"/>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1" name="Google Shape;141;p56"/>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2" name="Google Shape;142;p56"/>
          <p:cNvSpPr txBox="1">
            <a:spLocks noGrp="1"/>
          </p:cNvSpPr>
          <p:nvPr>
            <p:ph type="ftr" idx="11"/>
          </p:nvPr>
        </p:nvSpPr>
        <p:spPr>
          <a:xfrm>
            <a:off x="305526" y="4997617"/>
            <a:ext cx="6789900" cy="102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797979"/>
              </a:buClr>
              <a:buSzPts val="700"/>
              <a:buFont typeface="Open Sans"/>
              <a:buNone/>
              <a:defRPr sz="700" b="0" i="0" u="none" strike="noStrike" cap="none">
                <a:solidFill>
                  <a:srgbClr val="797979"/>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43" name="Google Shape;143;p56"/>
          <p:cNvSpPr txBox="1">
            <a:spLocks noGrp="1"/>
          </p:cNvSpPr>
          <p:nvPr>
            <p:ph type="sldNum" idx="12"/>
          </p:nvPr>
        </p:nvSpPr>
        <p:spPr>
          <a:xfrm>
            <a:off x="305526" y="4844918"/>
            <a:ext cx="324000" cy="102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2 2">
  <p:cSld name="CUSTOM_1_1">
    <p:bg>
      <p:bgPr>
        <a:solidFill>
          <a:srgbClr val="FFCDCD"/>
        </a:solidFill>
        <a:effectLst/>
      </p:bgPr>
    </p:bg>
    <p:spTree>
      <p:nvGrpSpPr>
        <p:cNvPr id="1" name="Shape 16"/>
        <p:cNvGrpSpPr/>
        <p:nvPr/>
      </p:nvGrpSpPr>
      <p:grpSpPr>
        <a:xfrm>
          <a:off x="0" y="0"/>
          <a:ext cx="0" cy="0"/>
          <a:chOff x="0" y="0"/>
          <a:chExt cx="0" cy="0"/>
        </a:xfrm>
      </p:grpSpPr>
      <p:pic>
        <p:nvPicPr>
          <p:cNvPr id="17" name="Google Shape;17;p7"/>
          <p:cNvPicPr preferRelativeResize="0"/>
          <p:nvPr/>
        </p:nvPicPr>
        <p:blipFill rotWithShape="1">
          <a:blip r:embed="rId2">
            <a:alphaModFix/>
          </a:blip>
          <a:srcRect r="35567"/>
          <a:stretch/>
        </p:blipFill>
        <p:spPr>
          <a:xfrm>
            <a:off x="5196425" y="0"/>
            <a:ext cx="3947700" cy="4621474"/>
          </a:xfrm>
          <a:prstGeom prst="rect">
            <a:avLst/>
          </a:prstGeom>
          <a:noFill/>
          <a:ln>
            <a:noFill/>
          </a:ln>
        </p:spPr>
      </p:pic>
      <p:pic>
        <p:nvPicPr>
          <p:cNvPr id="18" name="Google Shape;18;p7"/>
          <p:cNvPicPr preferRelativeResize="0"/>
          <p:nvPr/>
        </p:nvPicPr>
        <p:blipFill>
          <a:blip r:embed="rId3">
            <a:alphaModFix/>
          </a:blip>
          <a:stretch>
            <a:fillRect/>
          </a:stretch>
        </p:blipFill>
        <p:spPr>
          <a:xfrm>
            <a:off x="4752426" y="0"/>
            <a:ext cx="4219573"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3">
  <p:cSld name="CUSTOM_2">
    <p:bg>
      <p:bgPr>
        <a:solidFill>
          <a:srgbClr val="B9FDF3"/>
        </a:solidFill>
        <a:effectLst/>
      </p:bgPr>
    </p:bg>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r="42109"/>
          <a:stretch/>
        </p:blipFill>
        <p:spPr>
          <a:xfrm>
            <a:off x="5295102" y="0"/>
            <a:ext cx="3848751" cy="5143500"/>
          </a:xfrm>
          <a:prstGeom prst="rect">
            <a:avLst/>
          </a:prstGeom>
          <a:noFill/>
          <a:ln>
            <a:noFill/>
          </a:ln>
        </p:spPr>
      </p:pic>
      <p:pic>
        <p:nvPicPr>
          <p:cNvPr id="21" name="Google Shape;21;p8"/>
          <p:cNvPicPr preferRelativeResize="0"/>
          <p:nvPr/>
        </p:nvPicPr>
        <p:blipFill rotWithShape="1">
          <a:blip r:embed="rId3">
            <a:alphaModFix/>
          </a:blip>
          <a:srcRect l="1661"/>
          <a:stretch/>
        </p:blipFill>
        <p:spPr>
          <a:xfrm flipH="1">
            <a:off x="3126025" y="710950"/>
            <a:ext cx="6017825" cy="44325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4">
  <p:cSld name="CUSTOM_3">
    <p:bg>
      <p:bgPr>
        <a:solidFill>
          <a:srgbClr val="B9FDF3"/>
        </a:solidFill>
        <a:effectLst/>
      </p:bgPr>
    </p:bg>
    <p:spTree>
      <p:nvGrpSpPr>
        <p:cNvPr id="1" name="Shape 22"/>
        <p:cNvGrpSpPr/>
        <p:nvPr/>
      </p:nvGrpSpPr>
      <p:grpSpPr>
        <a:xfrm>
          <a:off x="0" y="0"/>
          <a:ext cx="0" cy="0"/>
          <a:chOff x="0" y="0"/>
          <a:chExt cx="0" cy="0"/>
        </a:xfrm>
      </p:grpSpPr>
      <p:pic>
        <p:nvPicPr>
          <p:cNvPr id="23" name="Google Shape;23;p9"/>
          <p:cNvPicPr preferRelativeResize="0"/>
          <p:nvPr/>
        </p:nvPicPr>
        <p:blipFill rotWithShape="1">
          <a:blip r:embed="rId2">
            <a:alphaModFix/>
          </a:blip>
          <a:srcRect r="42109"/>
          <a:stretch/>
        </p:blipFill>
        <p:spPr>
          <a:xfrm>
            <a:off x="5295102" y="0"/>
            <a:ext cx="3848901" cy="5143500"/>
          </a:xfrm>
          <a:prstGeom prst="rect">
            <a:avLst/>
          </a:prstGeom>
          <a:noFill/>
          <a:ln>
            <a:noFill/>
          </a:ln>
        </p:spPr>
      </p:pic>
      <p:pic>
        <p:nvPicPr>
          <p:cNvPr id="24" name="Google Shape;24;p9"/>
          <p:cNvPicPr preferRelativeResize="0"/>
          <p:nvPr/>
        </p:nvPicPr>
        <p:blipFill rotWithShape="1">
          <a:blip r:embed="rId3">
            <a:alphaModFix/>
          </a:blip>
          <a:srcRect r="16121"/>
          <a:stretch/>
        </p:blipFill>
        <p:spPr>
          <a:xfrm>
            <a:off x="3644625" y="289725"/>
            <a:ext cx="5499225" cy="47934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4 1">
  <p:cSld name="CUSTOM_3_1">
    <p:bg>
      <p:bgPr>
        <a:solidFill>
          <a:srgbClr val="B9FDF3"/>
        </a:solidFill>
        <a:effectLst/>
      </p:bgPr>
    </p:bg>
    <p:spTree>
      <p:nvGrpSpPr>
        <p:cNvPr id="1" name="Shape 25"/>
        <p:cNvGrpSpPr/>
        <p:nvPr/>
      </p:nvGrpSpPr>
      <p:grpSpPr>
        <a:xfrm>
          <a:off x="0" y="0"/>
          <a:ext cx="0" cy="0"/>
          <a:chOff x="0" y="0"/>
          <a:chExt cx="0" cy="0"/>
        </a:xfrm>
      </p:grpSpPr>
      <p:pic>
        <p:nvPicPr>
          <p:cNvPr id="26" name="Google Shape;26;p10"/>
          <p:cNvPicPr preferRelativeResize="0"/>
          <p:nvPr/>
        </p:nvPicPr>
        <p:blipFill rotWithShape="1">
          <a:blip r:embed="rId2">
            <a:alphaModFix/>
          </a:blip>
          <a:srcRect r="42109"/>
          <a:stretch/>
        </p:blipFill>
        <p:spPr>
          <a:xfrm>
            <a:off x="5295102" y="0"/>
            <a:ext cx="3848901" cy="5143500"/>
          </a:xfrm>
          <a:prstGeom prst="rect">
            <a:avLst/>
          </a:prstGeom>
          <a:noFill/>
          <a:ln>
            <a:noFill/>
          </a:ln>
        </p:spPr>
      </p:pic>
      <p:pic>
        <p:nvPicPr>
          <p:cNvPr id="27" name="Google Shape;27;p10"/>
          <p:cNvPicPr preferRelativeResize="0"/>
          <p:nvPr/>
        </p:nvPicPr>
        <p:blipFill>
          <a:blip r:embed="rId3">
            <a:alphaModFix/>
          </a:blip>
          <a:stretch>
            <a:fillRect/>
          </a:stretch>
        </p:blipFill>
        <p:spPr>
          <a:xfrm>
            <a:off x="5646400" y="304800"/>
            <a:ext cx="3021238" cy="48387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Lst>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27.gi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gif"/></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56.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4.png"/><Relationship Id="rId5" Type="http://schemas.openxmlformats.org/officeDocument/2006/relationships/image" Target="../media/image79.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85.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DCD">
            <a:alpha val="29610"/>
          </a:srgbClr>
        </a:solidFill>
        <a:effectLst/>
      </p:bgPr>
    </p:bg>
    <p:spTree>
      <p:nvGrpSpPr>
        <p:cNvPr id="1" name="Shape 147"/>
        <p:cNvGrpSpPr/>
        <p:nvPr/>
      </p:nvGrpSpPr>
      <p:grpSpPr>
        <a:xfrm>
          <a:off x="0" y="0"/>
          <a:ext cx="0" cy="0"/>
          <a:chOff x="0" y="0"/>
          <a:chExt cx="0" cy="0"/>
        </a:xfrm>
      </p:grpSpPr>
      <p:sp>
        <p:nvSpPr>
          <p:cNvPr id="148" name="Google Shape;148;p57"/>
          <p:cNvSpPr txBox="1"/>
          <p:nvPr/>
        </p:nvSpPr>
        <p:spPr>
          <a:xfrm>
            <a:off x="173200" y="1362075"/>
            <a:ext cx="5404500" cy="166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n" sz="5000" b="1">
                <a:solidFill>
                  <a:schemeClr val="accent1"/>
                </a:solidFill>
                <a:latin typeface="Rubik"/>
                <a:ea typeface="Rubik"/>
                <a:cs typeface="Rubik"/>
                <a:sym typeface="Rubik"/>
              </a:rPr>
              <a:t>Welcome to Gympass!</a:t>
            </a:r>
            <a:endParaRPr sz="5000" b="1">
              <a:solidFill>
                <a:schemeClr val="accent1"/>
              </a:solidFill>
              <a:latin typeface="Rubik"/>
              <a:ea typeface="Rubik"/>
              <a:cs typeface="Rubik"/>
              <a:sym typeface="Rubik"/>
            </a:endParaRPr>
          </a:p>
          <a:p>
            <a:pPr marL="0" marR="0" lvl="0" indent="0" algn="l" rtl="0">
              <a:lnSpc>
                <a:spcPct val="100000"/>
              </a:lnSpc>
              <a:spcBef>
                <a:spcPts val="0"/>
              </a:spcBef>
              <a:spcAft>
                <a:spcPts val="0"/>
              </a:spcAft>
              <a:buClr>
                <a:srgbClr val="000000"/>
              </a:buClr>
              <a:buSzPts val="5000"/>
              <a:buFont typeface="Arial"/>
              <a:buNone/>
            </a:pPr>
            <a:endParaRPr sz="5000" b="1" i="0" u="none" strike="noStrike" cap="none">
              <a:solidFill>
                <a:schemeClr val="accent1"/>
              </a:solidFill>
              <a:latin typeface="Rubik"/>
              <a:ea typeface="Rubik"/>
              <a:cs typeface="Rubik"/>
              <a:sym typeface="Rubik"/>
            </a:endParaRPr>
          </a:p>
        </p:txBody>
      </p:sp>
      <p:pic>
        <p:nvPicPr>
          <p:cNvPr id="149" name="Google Shape;149;p57"/>
          <p:cNvPicPr preferRelativeResize="0"/>
          <p:nvPr/>
        </p:nvPicPr>
        <p:blipFill rotWithShape="1">
          <a:blip r:embed="rId3">
            <a:alphaModFix/>
          </a:blip>
          <a:srcRect/>
          <a:stretch/>
        </p:blipFill>
        <p:spPr>
          <a:xfrm>
            <a:off x="547650" y="457200"/>
            <a:ext cx="1221674" cy="232450"/>
          </a:xfrm>
          <a:prstGeom prst="rect">
            <a:avLst/>
          </a:prstGeom>
          <a:noFill/>
          <a:ln>
            <a:noFill/>
          </a:ln>
        </p:spPr>
      </p:pic>
      <p:pic>
        <p:nvPicPr>
          <p:cNvPr id="150" name="Google Shape;150;p57"/>
          <p:cNvPicPr preferRelativeResize="0"/>
          <p:nvPr/>
        </p:nvPicPr>
        <p:blipFill rotWithShape="1">
          <a:blip r:embed="rId4">
            <a:alphaModFix/>
          </a:blip>
          <a:srcRect l="4355" r="11078"/>
          <a:stretch/>
        </p:blipFill>
        <p:spPr>
          <a:xfrm>
            <a:off x="4794599" y="0"/>
            <a:ext cx="4349400" cy="5143500"/>
          </a:xfrm>
          <a:prstGeom prst="rect">
            <a:avLst/>
          </a:prstGeom>
          <a:noFill/>
          <a:ln>
            <a:noFill/>
          </a:ln>
        </p:spPr>
      </p:pic>
      <p:sp>
        <p:nvSpPr>
          <p:cNvPr id="151" name="Google Shape;151;p57"/>
          <p:cNvSpPr txBox="1"/>
          <p:nvPr/>
        </p:nvSpPr>
        <p:spPr>
          <a:xfrm>
            <a:off x="360950" y="3547700"/>
            <a:ext cx="2948700" cy="703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 b="1" u="none" strike="noStrike" cap="none">
                <a:solidFill>
                  <a:srgbClr val="585858"/>
                </a:solidFill>
                <a:latin typeface="Rubik"/>
                <a:ea typeface="Rubik"/>
                <a:cs typeface="Rubik"/>
                <a:sym typeface="Rubik"/>
              </a:rPr>
              <a:t>A discovery platform that helps </a:t>
            </a:r>
            <a:r>
              <a:rPr lang="en" b="1">
                <a:solidFill>
                  <a:srgbClr val="585858"/>
                </a:solidFill>
                <a:latin typeface="Rubik"/>
                <a:ea typeface="Rubik"/>
                <a:cs typeface="Rubik"/>
                <a:sym typeface="Rubik"/>
              </a:rPr>
              <a:t>you</a:t>
            </a:r>
            <a:r>
              <a:rPr lang="en" b="1" u="none" strike="noStrike" cap="none">
                <a:solidFill>
                  <a:srgbClr val="585858"/>
                </a:solidFill>
                <a:latin typeface="Rubik"/>
                <a:ea typeface="Rubik"/>
                <a:cs typeface="Rubik"/>
                <a:sym typeface="Rubik"/>
              </a:rPr>
              <a:t> </a:t>
            </a:r>
            <a:r>
              <a:rPr lang="en" b="1">
                <a:solidFill>
                  <a:srgbClr val="585858"/>
                </a:solidFill>
                <a:latin typeface="Rubik"/>
                <a:ea typeface="Rubik"/>
                <a:cs typeface="Rubik"/>
                <a:sym typeface="Rubik"/>
              </a:rPr>
              <a:t>stay active</a:t>
            </a:r>
            <a:r>
              <a:rPr lang="en">
                <a:solidFill>
                  <a:srgbClr val="585858"/>
                </a:solidFill>
                <a:latin typeface="Rubik"/>
                <a:ea typeface="Rubik"/>
                <a:cs typeface="Rubik"/>
                <a:sym typeface="Rubik"/>
              </a:rPr>
              <a:t> - anytime, anywhere.</a:t>
            </a:r>
            <a:endParaRPr u="none" strike="noStrike" cap="none">
              <a:solidFill>
                <a:srgbClr val="585858"/>
              </a:solidFill>
              <a:latin typeface="Rubik"/>
              <a:ea typeface="Rubik"/>
              <a:cs typeface="Rubik"/>
              <a:sym typeface="Rubi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26"/>
        <p:cNvGrpSpPr/>
        <p:nvPr/>
      </p:nvGrpSpPr>
      <p:grpSpPr>
        <a:xfrm>
          <a:off x="0" y="0"/>
          <a:ext cx="0" cy="0"/>
          <a:chOff x="0" y="0"/>
          <a:chExt cx="0" cy="0"/>
        </a:xfrm>
      </p:grpSpPr>
      <p:sp>
        <p:nvSpPr>
          <p:cNvPr id="327" name="Google Shape;327;p66"/>
          <p:cNvSpPr txBox="1"/>
          <p:nvPr/>
        </p:nvSpPr>
        <p:spPr>
          <a:xfrm>
            <a:off x="466358" y="356625"/>
            <a:ext cx="5130300" cy="45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52CDB"/>
                </a:solidFill>
                <a:latin typeface="Rubik"/>
                <a:ea typeface="Rubik"/>
                <a:cs typeface="Rubik"/>
                <a:sym typeface="Rubik"/>
              </a:rPr>
              <a:t>Refer your favorite Gym:</a:t>
            </a:r>
            <a:endParaRPr sz="2800" b="1">
              <a:solidFill>
                <a:srgbClr val="652CDB"/>
              </a:solidFill>
              <a:latin typeface="Rubik"/>
              <a:ea typeface="Rubik"/>
              <a:cs typeface="Rubik"/>
              <a:sym typeface="Rubik"/>
            </a:endParaRPr>
          </a:p>
        </p:txBody>
      </p:sp>
      <p:grpSp>
        <p:nvGrpSpPr>
          <p:cNvPr id="328" name="Google Shape;328;p66"/>
          <p:cNvGrpSpPr/>
          <p:nvPr/>
        </p:nvGrpSpPr>
        <p:grpSpPr>
          <a:xfrm>
            <a:off x="6101267" y="1741599"/>
            <a:ext cx="1707472" cy="178287"/>
            <a:chOff x="3919268" y="876743"/>
            <a:chExt cx="2266957" cy="236707"/>
          </a:xfrm>
        </p:grpSpPr>
        <p:sp>
          <p:nvSpPr>
            <p:cNvPr id="329" name="Google Shape;329;p66"/>
            <p:cNvSpPr txBox="1"/>
            <p:nvPr/>
          </p:nvSpPr>
          <p:spPr>
            <a:xfrm>
              <a:off x="4145025" y="876750"/>
              <a:ext cx="20412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rgbClr val="F46152"/>
                  </a:solidFill>
                  <a:latin typeface="Rubik"/>
                  <a:ea typeface="Rubik"/>
                  <a:cs typeface="Rubik"/>
                  <a:sym typeface="Rubik"/>
                </a:rPr>
                <a:t>Select “Refer a facility”</a:t>
              </a:r>
              <a:endParaRPr sz="1100" b="1">
                <a:solidFill>
                  <a:srgbClr val="F46152"/>
                </a:solidFill>
                <a:latin typeface="Rubik"/>
                <a:ea typeface="Rubik"/>
                <a:cs typeface="Rubik"/>
                <a:sym typeface="Rubik"/>
              </a:endParaRPr>
            </a:p>
          </p:txBody>
        </p:sp>
        <p:grpSp>
          <p:nvGrpSpPr>
            <p:cNvPr id="330" name="Google Shape;330;p66"/>
            <p:cNvGrpSpPr/>
            <p:nvPr/>
          </p:nvGrpSpPr>
          <p:grpSpPr>
            <a:xfrm>
              <a:off x="3919268" y="876743"/>
              <a:ext cx="266700" cy="236706"/>
              <a:chOff x="3919268" y="876743"/>
              <a:chExt cx="266700" cy="236706"/>
            </a:xfrm>
          </p:grpSpPr>
          <p:sp>
            <p:nvSpPr>
              <p:cNvPr id="331" name="Google Shape;331;p66"/>
              <p:cNvSpPr/>
              <p:nvPr/>
            </p:nvSpPr>
            <p:spPr>
              <a:xfrm>
                <a:off x="3934251" y="876749"/>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332" name="Google Shape;332;p66"/>
              <p:cNvSpPr/>
              <p:nvPr/>
            </p:nvSpPr>
            <p:spPr>
              <a:xfrm>
                <a:off x="3919268" y="876743"/>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Open Sans"/>
                    <a:ea typeface="Open Sans"/>
                    <a:cs typeface="Open Sans"/>
                    <a:sym typeface="Open Sans"/>
                  </a:rPr>
                  <a:t>2</a:t>
                </a:r>
                <a:endParaRPr sz="1200">
                  <a:latin typeface="Open Sans SemiBold"/>
                  <a:ea typeface="Open Sans SemiBold"/>
                  <a:cs typeface="Open Sans SemiBold"/>
                  <a:sym typeface="Open Sans SemiBold"/>
                </a:endParaRPr>
              </a:p>
            </p:txBody>
          </p:sp>
        </p:grpSp>
      </p:grpSp>
      <p:grpSp>
        <p:nvGrpSpPr>
          <p:cNvPr id="333" name="Google Shape;333;p66"/>
          <p:cNvGrpSpPr/>
          <p:nvPr/>
        </p:nvGrpSpPr>
        <p:grpSpPr>
          <a:xfrm>
            <a:off x="6005993" y="876750"/>
            <a:ext cx="1836757" cy="236712"/>
            <a:chOff x="6436143" y="876750"/>
            <a:chExt cx="1836757" cy="236712"/>
          </a:xfrm>
        </p:grpSpPr>
        <p:sp>
          <p:nvSpPr>
            <p:cNvPr id="334" name="Google Shape;334;p66"/>
            <p:cNvSpPr txBox="1"/>
            <p:nvPr/>
          </p:nvSpPr>
          <p:spPr>
            <a:xfrm>
              <a:off x="6661900" y="876750"/>
              <a:ext cx="16110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rgbClr val="F46152"/>
                  </a:solidFill>
                  <a:latin typeface="Rubik"/>
                  <a:ea typeface="Rubik"/>
                  <a:cs typeface="Rubik"/>
                  <a:sym typeface="Rubik"/>
                </a:rPr>
                <a:t>Enter the Gym’s Info</a:t>
              </a:r>
              <a:endParaRPr sz="1100" b="1">
                <a:solidFill>
                  <a:srgbClr val="F46152"/>
                </a:solidFill>
                <a:latin typeface="Rubik"/>
                <a:ea typeface="Rubik"/>
                <a:cs typeface="Rubik"/>
                <a:sym typeface="Rubik"/>
              </a:endParaRPr>
            </a:p>
          </p:txBody>
        </p:sp>
        <p:grpSp>
          <p:nvGrpSpPr>
            <p:cNvPr id="335" name="Google Shape;335;p66"/>
            <p:cNvGrpSpPr/>
            <p:nvPr/>
          </p:nvGrpSpPr>
          <p:grpSpPr>
            <a:xfrm>
              <a:off x="6436143" y="876756"/>
              <a:ext cx="266700" cy="236706"/>
              <a:chOff x="6544393" y="876756"/>
              <a:chExt cx="266700" cy="236706"/>
            </a:xfrm>
          </p:grpSpPr>
          <p:sp>
            <p:nvSpPr>
              <p:cNvPr id="336" name="Google Shape;336;p66"/>
              <p:cNvSpPr/>
              <p:nvPr/>
            </p:nvSpPr>
            <p:spPr>
              <a:xfrm>
                <a:off x="655937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Rubik"/>
                  <a:ea typeface="Rubik"/>
                  <a:cs typeface="Rubik"/>
                  <a:sym typeface="Rubik"/>
                </a:endParaRPr>
              </a:p>
            </p:txBody>
          </p:sp>
          <p:sp>
            <p:nvSpPr>
              <p:cNvPr id="337" name="Google Shape;337;p66"/>
              <p:cNvSpPr/>
              <p:nvPr/>
            </p:nvSpPr>
            <p:spPr>
              <a:xfrm>
                <a:off x="654439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3</a:t>
                </a:r>
                <a:endParaRPr sz="1200">
                  <a:latin typeface="Rubik"/>
                  <a:ea typeface="Rubik"/>
                  <a:cs typeface="Rubik"/>
                  <a:sym typeface="Rubik"/>
                </a:endParaRPr>
              </a:p>
            </p:txBody>
          </p:sp>
        </p:grpSp>
      </p:grpSp>
      <p:pic>
        <p:nvPicPr>
          <p:cNvPr id="338" name="Google Shape;338;p66"/>
          <p:cNvPicPr preferRelativeResize="0"/>
          <p:nvPr/>
        </p:nvPicPr>
        <p:blipFill>
          <a:blip r:embed="rId3">
            <a:alphaModFix/>
          </a:blip>
          <a:stretch>
            <a:fillRect/>
          </a:stretch>
        </p:blipFill>
        <p:spPr>
          <a:xfrm>
            <a:off x="1149875" y="1081213"/>
            <a:ext cx="2066625" cy="3873979"/>
          </a:xfrm>
          <a:prstGeom prst="rect">
            <a:avLst/>
          </a:prstGeom>
          <a:noFill/>
          <a:ln>
            <a:noFill/>
          </a:ln>
        </p:spPr>
      </p:pic>
      <p:pic>
        <p:nvPicPr>
          <p:cNvPr id="339" name="Google Shape;339;p66"/>
          <p:cNvPicPr preferRelativeResize="0"/>
          <p:nvPr/>
        </p:nvPicPr>
        <p:blipFill rotWithShape="1">
          <a:blip r:embed="rId4">
            <a:alphaModFix/>
          </a:blip>
          <a:srcRect t="5902" b="25383"/>
          <a:stretch/>
        </p:blipFill>
        <p:spPr>
          <a:xfrm>
            <a:off x="1408075" y="1570563"/>
            <a:ext cx="1559450" cy="2758025"/>
          </a:xfrm>
          <a:prstGeom prst="rect">
            <a:avLst/>
          </a:prstGeom>
          <a:noFill/>
          <a:ln>
            <a:noFill/>
          </a:ln>
          <a:effectLst>
            <a:outerShdw blurRad="57150" dist="19050" dir="5400000" algn="bl" rotWithShape="0">
              <a:srgbClr val="000000">
                <a:alpha val="19000"/>
              </a:srgbClr>
            </a:outerShdw>
          </a:effectLst>
        </p:spPr>
      </p:pic>
      <p:pic>
        <p:nvPicPr>
          <p:cNvPr id="340" name="Google Shape;340;p66"/>
          <p:cNvPicPr preferRelativeResize="0"/>
          <p:nvPr/>
        </p:nvPicPr>
        <p:blipFill rotWithShape="1">
          <a:blip r:embed="rId5">
            <a:alphaModFix/>
          </a:blip>
          <a:srcRect l="3690" t="7194" r="36980" b="80978"/>
          <a:stretch/>
        </p:blipFill>
        <p:spPr>
          <a:xfrm>
            <a:off x="1441500" y="1570563"/>
            <a:ext cx="1153876" cy="326174"/>
          </a:xfrm>
          <a:prstGeom prst="rect">
            <a:avLst/>
          </a:prstGeom>
          <a:noFill/>
          <a:ln>
            <a:noFill/>
          </a:ln>
        </p:spPr>
      </p:pic>
      <p:pic>
        <p:nvPicPr>
          <p:cNvPr id="341" name="Google Shape;341;p66"/>
          <p:cNvPicPr preferRelativeResize="0"/>
          <p:nvPr/>
        </p:nvPicPr>
        <p:blipFill>
          <a:blip r:embed="rId6">
            <a:alphaModFix/>
          </a:blip>
          <a:stretch>
            <a:fillRect/>
          </a:stretch>
        </p:blipFill>
        <p:spPr>
          <a:xfrm>
            <a:off x="5877046" y="1038550"/>
            <a:ext cx="2094681" cy="3959322"/>
          </a:xfrm>
          <a:prstGeom prst="rect">
            <a:avLst/>
          </a:prstGeom>
          <a:noFill/>
          <a:ln>
            <a:noFill/>
          </a:ln>
        </p:spPr>
      </p:pic>
      <p:pic>
        <p:nvPicPr>
          <p:cNvPr id="342" name="Google Shape;342;p66"/>
          <p:cNvPicPr preferRelativeResize="0"/>
          <p:nvPr/>
        </p:nvPicPr>
        <p:blipFill>
          <a:blip r:embed="rId7">
            <a:alphaModFix/>
          </a:blip>
          <a:stretch>
            <a:fillRect/>
          </a:stretch>
        </p:blipFill>
        <p:spPr>
          <a:xfrm>
            <a:off x="3547250" y="1081225"/>
            <a:ext cx="2049512" cy="3873979"/>
          </a:xfrm>
          <a:prstGeom prst="rect">
            <a:avLst/>
          </a:prstGeom>
          <a:noFill/>
          <a:ln>
            <a:noFill/>
          </a:ln>
        </p:spPr>
      </p:pic>
      <p:pic>
        <p:nvPicPr>
          <p:cNvPr id="343" name="Google Shape;343;p66"/>
          <p:cNvPicPr preferRelativeResize="0"/>
          <p:nvPr/>
        </p:nvPicPr>
        <p:blipFill rotWithShape="1">
          <a:blip r:embed="rId5">
            <a:alphaModFix/>
          </a:blip>
          <a:srcRect l="3690" t="7194" r="36980" b="80978"/>
          <a:stretch/>
        </p:blipFill>
        <p:spPr>
          <a:xfrm>
            <a:off x="3798700" y="1536050"/>
            <a:ext cx="1153876" cy="326174"/>
          </a:xfrm>
          <a:prstGeom prst="rect">
            <a:avLst/>
          </a:prstGeom>
          <a:noFill/>
          <a:ln>
            <a:noFill/>
          </a:ln>
        </p:spPr>
      </p:pic>
      <p:pic>
        <p:nvPicPr>
          <p:cNvPr id="344" name="Google Shape;344;p66"/>
          <p:cNvPicPr preferRelativeResize="0"/>
          <p:nvPr/>
        </p:nvPicPr>
        <p:blipFill>
          <a:blip r:embed="rId6">
            <a:alphaModFix/>
          </a:blip>
          <a:stretch>
            <a:fillRect/>
          </a:stretch>
        </p:blipFill>
        <p:spPr>
          <a:xfrm>
            <a:off x="5899625" y="1081236"/>
            <a:ext cx="2049500" cy="3873950"/>
          </a:xfrm>
          <a:prstGeom prst="rect">
            <a:avLst/>
          </a:prstGeom>
          <a:noFill/>
          <a:ln>
            <a:noFill/>
          </a:ln>
        </p:spPr>
      </p:pic>
      <p:grpSp>
        <p:nvGrpSpPr>
          <p:cNvPr id="345" name="Google Shape;345;p66"/>
          <p:cNvGrpSpPr/>
          <p:nvPr/>
        </p:nvGrpSpPr>
        <p:grpSpPr>
          <a:xfrm>
            <a:off x="3689968" y="876750"/>
            <a:ext cx="2362169" cy="236712"/>
            <a:chOff x="546743" y="876750"/>
            <a:chExt cx="2362169" cy="236712"/>
          </a:xfrm>
        </p:grpSpPr>
        <p:sp>
          <p:nvSpPr>
            <p:cNvPr id="346" name="Google Shape;346;p66"/>
            <p:cNvSpPr txBox="1"/>
            <p:nvPr/>
          </p:nvSpPr>
          <p:spPr>
            <a:xfrm>
              <a:off x="794513" y="876750"/>
              <a:ext cx="21144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rgbClr val="F46152"/>
                  </a:solidFill>
                  <a:latin typeface="Rubik"/>
                  <a:ea typeface="Rubik"/>
                  <a:cs typeface="Rubik"/>
                  <a:sym typeface="Rubik"/>
                </a:rPr>
                <a:t>Click “Refer a facility” </a:t>
              </a:r>
              <a:endParaRPr sz="1100" b="1">
                <a:solidFill>
                  <a:srgbClr val="F46152"/>
                </a:solidFill>
                <a:latin typeface="Rubik"/>
                <a:ea typeface="Rubik"/>
                <a:cs typeface="Rubik"/>
                <a:sym typeface="Rubik"/>
              </a:endParaRPr>
            </a:p>
          </p:txBody>
        </p:sp>
        <p:grpSp>
          <p:nvGrpSpPr>
            <p:cNvPr id="347" name="Google Shape;347;p66"/>
            <p:cNvGrpSpPr/>
            <p:nvPr/>
          </p:nvGrpSpPr>
          <p:grpSpPr>
            <a:xfrm>
              <a:off x="546743" y="876756"/>
              <a:ext cx="266700" cy="236706"/>
              <a:chOff x="546743" y="876756"/>
              <a:chExt cx="266700" cy="236706"/>
            </a:xfrm>
          </p:grpSpPr>
          <p:sp>
            <p:nvSpPr>
              <p:cNvPr id="348" name="Google Shape;348;p66"/>
              <p:cNvSpPr/>
              <p:nvPr/>
            </p:nvSpPr>
            <p:spPr>
              <a:xfrm>
                <a:off x="56172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349" name="Google Shape;349;p66"/>
              <p:cNvSpPr/>
              <p:nvPr/>
            </p:nvSpPr>
            <p:spPr>
              <a:xfrm>
                <a:off x="5467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2</a:t>
                </a:r>
                <a:endParaRPr sz="1200">
                  <a:latin typeface="Rubik"/>
                  <a:ea typeface="Rubik"/>
                  <a:cs typeface="Rubik"/>
                  <a:sym typeface="Rubik"/>
                </a:endParaRPr>
              </a:p>
            </p:txBody>
          </p:sp>
        </p:grpSp>
      </p:grpSp>
      <p:grpSp>
        <p:nvGrpSpPr>
          <p:cNvPr id="350" name="Google Shape;350;p66"/>
          <p:cNvGrpSpPr/>
          <p:nvPr/>
        </p:nvGrpSpPr>
        <p:grpSpPr>
          <a:xfrm>
            <a:off x="1013106" y="908038"/>
            <a:ext cx="2340157" cy="236712"/>
            <a:chOff x="546743" y="876750"/>
            <a:chExt cx="2340157" cy="236712"/>
          </a:xfrm>
        </p:grpSpPr>
        <p:sp>
          <p:nvSpPr>
            <p:cNvPr id="351" name="Google Shape;351;p66"/>
            <p:cNvSpPr txBox="1"/>
            <p:nvPr/>
          </p:nvSpPr>
          <p:spPr>
            <a:xfrm>
              <a:off x="772500" y="876750"/>
              <a:ext cx="21144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rgbClr val="F46152"/>
                  </a:solidFill>
                  <a:latin typeface="Rubik"/>
                  <a:ea typeface="Rubik"/>
                  <a:cs typeface="Rubik"/>
                  <a:sym typeface="Rubik"/>
                </a:rPr>
                <a:t>Home → Drop Down Menu</a:t>
              </a:r>
              <a:endParaRPr sz="1100" b="1">
                <a:solidFill>
                  <a:srgbClr val="F46152"/>
                </a:solidFill>
                <a:latin typeface="Rubik"/>
                <a:ea typeface="Rubik"/>
                <a:cs typeface="Rubik"/>
                <a:sym typeface="Rubik"/>
              </a:endParaRPr>
            </a:p>
          </p:txBody>
        </p:sp>
        <p:grpSp>
          <p:nvGrpSpPr>
            <p:cNvPr id="352" name="Google Shape;352;p66"/>
            <p:cNvGrpSpPr/>
            <p:nvPr/>
          </p:nvGrpSpPr>
          <p:grpSpPr>
            <a:xfrm>
              <a:off x="546743" y="876756"/>
              <a:ext cx="266700" cy="236706"/>
              <a:chOff x="546743" y="876756"/>
              <a:chExt cx="266700" cy="236706"/>
            </a:xfrm>
          </p:grpSpPr>
          <p:sp>
            <p:nvSpPr>
              <p:cNvPr id="353" name="Google Shape;353;p66"/>
              <p:cNvSpPr/>
              <p:nvPr/>
            </p:nvSpPr>
            <p:spPr>
              <a:xfrm>
                <a:off x="56172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354" name="Google Shape;354;p66"/>
              <p:cNvSpPr/>
              <p:nvPr/>
            </p:nvSpPr>
            <p:spPr>
              <a:xfrm>
                <a:off x="5467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1</a:t>
                </a:r>
                <a:endParaRPr sz="1200">
                  <a:latin typeface="Rubik"/>
                  <a:ea typeface="Rubik"/>
                  <a:cs typeface="Rubik"/>
                  <a:sym typeface="Rubik"/>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4438"/>
        </a:solidFill>
        <a:effectLst/>
      </p:bgPr>
    </p:bg>
    <p:spTree>
      <p:nvGrpSpPr>
        <p:cNvPr id="1" name="Shape 358"/>
        <p:cNvGrpSpPr/>
        <p:nvPr/>
      </p:nvGrpSpPr>
      <p:grpSpPr>
        <a:xfrm>
          <a:off x="0" y="0"/>
          <a:ext cx="0" cy="0"/>
          <a:chOff x="0" y="0"/>
          <a:chExt cx="0" cy="0"/>
        </a:xfrm>
      </p:grpSpPr>
      <p:sp>
        <p:nvSpPr>
          <p:cNvPr id="359" name="Google Shape;359;p67"/>
          <p:cNvSpPr txBox="1"/>
          <p:nvPr/>
        </p:nvSpPr>
        <p:spPr>
          <a:xfrm>
            <a:off x="684000" y="700200"/>
            <a:ext cx="7759500" cy="1029000"/>
          </a:xfrm>
          <a:prstGeom prst="rect">
            <a:avLst/>
          </a:prstGeom>
          <a:noFill/>
          <a:ln>
            <a:noFill/>
          </a:ln>
        </p:spPr>
        <p:txBody>
          <a:bodyPr spcFirstLastPara="1" wrap="square" lIns="19050" tIns="19050" rIns="19050" bIns="19050" anchor="ctr" anchorCtr="0">
            <a:noAutofit/>
          </a:bodyPr>
          <a:lstStyle/>
          <a:p>
            <a:pPr marL="0" lvl="0" indent="0" algn="ctr" rtl="0">
              <a:lnSpc>
                <a:spcPct val="90000"/>
              </a:lnSpc>
              <a:spcBef>
                <a:spcPts val="0"/>
              </a:spcBef>
              <a:spcAft>
                <a:spcPts val="0"/>
              </a:spcAft>
              <a:buNone/>
            </a:pPr>
            <a:r>
              <a:rPr lang="en" sz="2400" b="1">
                <a:solidFill>
                  <a:schemeClr val="lt1"/>
                </a:solidFill>
                <a:latin typeface="Rubik"/>
                <a:ea typeface="Rubik"/>
                <a:cs typeface="Rubik"/>
                <a:sym typeface="Rubik"/>
              </a:rPr>
              <a:t>With one Month-to-Month Membership</a:t>
            </a:r>
            <a:endParaRPr sz="2400" b="1">
              <a:solidFill>
                <a:srgbClr val="FFFFFF"/>
              </a:solidFill>
              <a:latin typeface="Rubik"/>
              <a:ea typeface="Rubik"/>
              <a:cs typeface="Rubik"/>
              <a:sym typeface="Rubik"/>
            </a:endParaRPr>
          </a:p>
        </p:txBody>
      </p:sp>
      <p:sp>
        <p:nvSpPr>
          <p:cNvPr id="360" name="Google Shape;360;p67"/>
          <p:cNvSpPr txBox="1"/>
          <p:nvPr/>
        </p:nvSpPr>
        <p:spPr>
          <a:xfrm>
            <a:off x="1050275" y="35669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Gyms &amp; Fitness Studios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361" name="Google Shape;361;p67"/>
          <p:cNvSpPr txBox="1"/>
          <p:nvPr/>
        </p:nvSpPr>
        <p:spPr>
          <a:xfrm>
            <a:off x="2803200" y="35669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Live Streamed</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Classes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362" name="Google Shape;362;p67"/>
          <p:cNvSpPr txBox="1"/>
          <p:nvPr/>
        </p:nvSpPr>
        <p:spPr>
          <a:xfrm>
            <a:off x="4806912" y="35669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1-on-1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Personal Training</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363" name="Google Shape;363;p67"/>
          <p:cNvSpPr txBox="1"/>
          <p:nvPr/>
        </p:nvSpPr>
        <p:spPr>
          <a:xfrm>
            <a:off x="6578273" y="3566900"/>
            <a:ext cx="19272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App Partners &amp;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On Demand Workouts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364" name="Google Shape;364;p67"/>
          <p:cNvSpPr/>
          <p:nvPr/>
        </p:nvSpPr>
        <p:spPr>
          <a:xfrm>
            <a:off x="477255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7"/>
          <p:cNvSpPr/>
          <p:nvPr/>
        </p:nvSpPr>
        <p:spPr>
          <a:xfrm>
            <a:off x="665088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7"/>
          <p:cNvSpPr/>
          <p:nvPr/>
        </p:nvSpPr>
        <p:spPr>
          <a:xfrm>
            <a:off x="101590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7"/>
          <p:cNvSpPr/>
          <p:nvPr/>
        </p:nvSpPr>
        <p:spPr>
          <a:xfrm>
            <a:off x="289423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67"/>
          <p:cNvPicPr preferRelativeResize="0"/>
          <p:nvPr/>
        </p:nvPicPr>
        <p:blipFill>
          <a:blip r:embed="rId3">
            <a:alphaModFix/>
          </a:blip>
          <a:stretch>
            <a:fillRect/>
          </a:stretch>
        </p:blipFill>
        <p:spPr>
          <a:xfrm>
            <a:off x="691375" y="1459988"/>
            <a:ext cx="1973827" cy="1973827"/>
          </a:xfrm>
          <a:prstGeom prst="rect">
            <a:avLst/>
          </a:prstGeom>
          <a:noFill/>
          <a:ln>
            <a:noFill/>
          </a:ln>
        </p:spPr>
      </p:pic>
      <p:pic>
        <p:nvPicPr>
          <p:cNvPr id="369" name="Google Shape;369;p67"/>
          <p:cNvPicPr preferRelativeResize="0"/>
          <p:nvPr/>
        </p:nvPicPr>
        <p:blipFill>
          <a:blip r:embed="rId4">
            <a:alphaModFix/>
          </a:blip>
          <a:stretch>
            <a:fillRect/>
          </a:stretch>
        </p:blipFill>
        <p:spPr>
          <a:xfrm>
            <a:off x="2856462" y="1833138"/>
            <a:ext cx="1606776" cy="1606776"/>
          </a:xfrm>
          <a:prstGeom prst="rect">
            <a:avLst/>
          </a:prstGeom>
          <a:noFill/>
          <a:ln>
            <a:noFill/>
          </a:ln>
        </p:spPr>
      </p:pic>
      <p:pic>
        <p:nvPicPr>
          <p:cNvPr id="370" name="Google Shape;370;p67"/>
          <p:cNvPicPr preferRelativeResize="0"/>
          <p:nvPr/>
        </p:nvPicPr>
        <p:blipFill>
          <a:blip r:embed="rId5">
            <a:alphaModFix/>
          </a:blip>
          <a:stretch>
            <a:fillRect/>
          </a:stretch>
        </p:blipFill>
        <p:spPr>
          <a:xfrm>
            <a:off x="4735223" y="1872006"/>
            <a:ext cx="1551850" cy="1551878"/>
          </a:xfrm>
          <a:prstGeom prst="rect">
            <a:avLst/>
          </a:prstGeom>
          <a:noFill/>
          <a:ln>
            <a:noFill/>
          </a:ln>
        </p:spPr>
      </p:pic>
      <p:pic>
        <p:nvPicPr>
          <p:cNvPr id="371" name="Google Shape;371;p67"/>
          <p:cNvPicPr preferRelativeResize="0"/>
          <p:nvPr/>
        </p:nvPicPr>
        <p:blipFill>
          <a:blip r:embed="rId6">
            <a:alphaModFix/>
          </a:blip>
          <a:stretch>
            <a:fillRect/>
          </a:stretch>
        </p:blipFill>
        <p:spPr>
          <a:xfrm>
            <a:off x="6470650" y="1652938"/>
            <a:ext cx="1837627" cy="1837627"/>
          </a:xfrm>
          <a:prstGeom prst="rect">
            <a:avLst/>
          </a:prstGeom>
          <a:noFill/>
          <a:ln>
            <a:noFill/>
          </a:ln>
        </p:spPr>
      </p:pic>
      <p:sp>
        <p:nvSpPr>
          <p:cNvPr id="372" name="Google Shape;372;p67"/>
          <p:cNvSpPr/>
          <p:nvPr/>
        </p:nvSpPr>
        <p:spPr>
          <a:xfrm>
            <a:off x="4751450" y="1646575"/>
            <a:ext cx="3854400" cy="2919600"/>
          </a:xfrm>
          <a:prstGeom prst="rect">
            <a:avLst/>
          </a:prstGeom>
          <a:solidFill>
            <a:srgbClr val="FF443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7"/>
          <p:cNvSpPr/>
          <p:nvPr/>
        </p:nvSpPr>
        <p:spPr>
          <a:xfrm>
            <a:off x="273925" y="1646575"/>
            <a:ext cx="2568000" cy="2919600"/>
          </a:xfrm>
          <a:prstGeom prst="rect">
            <a:avLst/>
          </a:prstGeom>
          <a:solidFill>
            <a:srgbClr val="FF443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A"/>
        </a:solidFill>
        <a:effectLst/>
      </p:bgPr>
    </p:bg>
    <p:spTree>
      <p:nvGrpSpPr>
        <p:cNvPr id="1" name="Shape 377"/>
        <p:cNvGrpSpPr/>
        <p:nvPr/>
      </p:nvGrpSpPr>
      <p:grpSpPr>
        <a:xfrm>
          <a:off x="0" y="0"/>
          <a:ext cx="0" cy="0"/>
          <a:chOff x="0" y="0"/>
          <a:chExt cx="0" cy="0"/>
        </a:xfrm>
      </p:grpSpPr>
      <p:pic>
        <p:nvPicPr>
          <p:cNvPr id="378" name="Google Shape;378;p68"/>
          <p:cNvPicPr preferRelativeResize="0"/>
          <p:nvPr/>
        </p:nvPicPr>
        <p:blipFill rotWithShape="1">
          <a:blip r:embed="rId3">
            <a:alphaModFix/>
          </a:blip>
          <a:srcRect/>
          <a:stretch/>
        </p:blipFill>
        <p:spPr>
          <a:xfrm>
            <a:off x="8301975" y="4821125"/>
            <a:ext cx="602275" cy="114700"/>
          </a:xfrm>
          <a:prstGeom prst="rect">
            <a:avLst/>
          </a:prstGeom>
          <a:noFill/>
          <a:ln>
            <a:noFill/>
          </a:ln>
        </p:spPr>
      </p:pic>
      <p:sp>
        <p:nvSpPr>
          <p:cNvPr id="379" name="Google Shape;379;p68"/>
          <p:cNvSpPr txBox="1"/>
          <p:nvPr/>
        </p:nvSpPr>
        <p:spPr>
          <a:xfrm>
            <a:off x="669000" y="1279925"/>
            <a:ext cx="3967500" cy="37926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3600" b="1">
                <a:solidFill>
                  <a:srgbClr val="232C7B"/>
                </a:solidFill>
                <a:latin typeface="Rubik"/>
                <a:ea typeface="Rubik"/>
                <a:cs typeface="Rubik"/>
                <a:sym typeface="Rubik"/>
              </a:rPr>
              <a:t>Live Classes</a:t>
            </a:r>
            <a:endParaRPr sz="3600" b="1">
              <a:solidFill>
                <a:srgbClr val="FF695A"/>
              </a:solidFill>
              <a:latin typeface="Rubik"/>
              <a:ea typeface="Rubik"/>
              <a:cs typeface="Rubik"/>
              <a:sym typeface="Rubik"/>
            </a:endParaRPr>
          </a:p>
          <a:p>
            <a:pPr marL="0" lvl="0" indent="0" algn="l" rtl="0">
              <a:lnSpc>
                <a:spcPct val="80000"/>
              </a:lnSpc>
              <a:spcBef>
                <a:spcPts val="0"/>
              </a:spcBef>
              <a:spcAft>
                <a:spcPts val="0"/>
              </a:spcAft>
              <a:buNone/>
            </a:pPr>
            <a:endParaRPr sz="3600" b="1">
              <a:solidFill>
                <a:srgbClr val="FF695A"/>
              </a:solidFill>
              <a:latin typeface="Rubik"/>
              <a:ea typeface="Rubik"/>
              <a:cs typeface="Rubik"/>
              <a:sym typeface="Rubik"/>
            </a:endParaRPr>
          </a:p>
          <a:p>
            <a:pPr marL="0" lvl="0" indent="0" algn="l" rtl="0">
              <a:lnSpc>
                <a:spcPct val="115000"/>
              </a:lnSpc>
              <a:spcBef>
                <a:spcPts val="0"/>
              </a:spcBef>
              <a:spcAft>
                <a:spcPts val="0"/>
              </a:spcAft>
              <a:buNone/>
            </a:pPr>
            <a:r>
              <a:rPr lang="en" sz="2400">
                <a:solidFill>
                  <a:srgbClr val="FF4438"/>
                </a:solidFill>
                <a:latin typeface="Rubik"/>
                <a:ea typeface="Rubik"/>
                <a:cs typeface="Rubik"/>
                <a:sym typeface="Rubik"/>
              </a:rPr>
              <a:t>Enjoy thousands of </a:t>
            </a:r>
            <a:r>
              <a:rPr lang="en" sz="2400" b="1">
                <a:solidFill>
                  <a:srgbClr val="FF4438"/>
                </a:solidFill>
                <a:latin typeface="Rubik"/>
                <a:ea typeface="Rubik"/>
                <a:cs typeface="Rubik"/>
                <a:sym typeface="Rubik"/>
              </a:rPr>
              <a:t>live-stream workouts</a:t>
            </a:r>
            <a:r>
              <a:rPr lang="en" sz="2400">
                <a:solidFill>
                  <a:srgbClr val="FF4438"/>
                </a:solidFill>
                <a:latin typeface="Rubik"/>
                <a:ea typeface="Rubik"/>
                <a:cs typeface="Rubik"/>
                <a:sym typeface="Rubik"/>
              </a:rPr>
              <a:t> from your favorite gyms and studios!</a:t>
            </a:r>
            <a:endParaRPr sz="2400">
              <a:solidFill>
                <a:srgbClr val="FF4438"/>
              </a:solidFill>
              <a:latin typeface="Rubik"/>
              <a:ea typeface="Rubik"/>
              <a:cs typeface="Rubik"/>
              <a:sym typeface="Rubik"/>
            </a:endParaRPr>
          </a:p>
          <a:p>
            <a:pPr marL="0" lvl="0" indent="0" algn="l" rtl="0">
              <a:lnSpc>
                <a:spcPct val="115000"/>
              </a:lnSpc>
              <a:spcBef>
                <a:spcPts val="0"/>
              </a:spcBef>
              <a:spcAft>
                <a:spcPts val="0"/>
              </a:spcAft>
              <a:buNone/>
            </a:pPr>
            <a:endParaRPr sz="2400">
              <a:solidFill>
                <a:schemeClr val="accent1"/>
              </a:solidFill>
              <a:latin typeface="Rubik"/>
              <a:ea typeface="Rubik"/>
              <a:cs typeface="Rubik"/>
              <a:sym typeface="Rubik"/>
            </a:endParaRPr>
          </a:p>
          <a:p>
            <a:pPr marL="0" lvl="0" indent="0" algn="l" rtl="0">
              <a:lnSpc>
                <a:spcPct val="115000"/>
              </a:lnSpc>
              <a:spcBef>
                <a:spcPts val="0"/>
              </a:spcBef>
              <a:spcAft>
                <a:spcPts val="0"/>
              </a:spcAft>
              <a:buNone/>
            </a:pPr>
            <a:endParaRPr sz="2400">
              <a:solidFill>
                <a:schemeClr val="accent1"/>
              </a:solidFill>
              <a:latin typeface="Rubik"/>
              <a:ea typeface="Rubik"/>
              <a:cs typeface="Rubik"/>
              <a:sym typeface="Rubik"/>
            </a:endParaRPr>
          </a:p>
          <a:p>
            <a:pPr marL="0" lvl="0" indent="0" algn="l" rtl="0">
              <a:lnSpc>
                <a:spcPct val="115000"/>
              </a:lnSpc>
              <a:spcBef>
                <a:spcPts val="0"/>
              </a:spcBef>
              <a:spcAft>
                <a:spcPts val="0"/>
              </a:spcAft>
              <a:buNone/>
            </a:pPr>
            <a:endParaRPr sz="2400">
              <a:solidFill>
                <a:schemeClr val="accent1"/>
              </a:solidFill>
              <a:latin typeface="Rubik"/>
              <a:ea typeface="Rubik"/>
              <a:cs typeface="Rubik"/>
              <a:sym typeface="Rubik"/>
            </a:endParaRPr>
          </a:p>
          <a:p>
            <a:pPr marL="0" lvl="0" indent="0" algn="l" rtl="0">
              <a:lnSpc>
                <a:spcPct val="80000"/>
              </a:lnSpc>
              <a:spcBef>
                <a:spcPts val="0"/>
              </a:spcBef>
              <a:spcAft>
                <a:spcPts val="0"/>
              </a:spcAft>
              <a:buNone/>
            </a:pPr>
            <a:endParaRPr sz="2400">
              <a:solidFill>
                <a:srgbClr val="FF695A"/>
              </a:solidFill>
              <a:latin typeface="Rubik"/>
              <a:ea typeface="Rubik"/>
              <a:cs typeface="Rubik"/>
              <a:sym typeface="Rubik"/>
            </a:endParaRPr>
          </a:p>
        </p:txBody>
      </p:sp>
      <p:pic>
        <p:nvPicPr>
          <p:cNvPr id="380" name="Google Shape;380;p68"/>
          <p:cNvPicPr preferRelativeResize="0"/>
          <p:nvPr/>
        </p:nvPicPr>
        <p:blipFill>
          <a:blip r:embed="rId4">
            <a:alphaModFix/>
          </a:blip>
          <a:stretch>
            <a:fillRect/>
          </a:stretch>
        </p:blipFill>
        <p:spPr>
          <a:xfrm>
            <a:off x="4537400" y="470400"/>
            <a:ext cx="4202702" cy="4202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4"/>
        <p:cNvGrpSpPr/>
        <p:nvPr/>
      </p:nvGrpSpPr>
      <p:grpSpPr>
        <a:xfrm>
          <a:off x="0" y="0"/>
          <a:ext cx="0" cy="0"/>
          <a:chOff x="0" y="0"/>
          <a:chExt cx="0" cy="0"/>
        </a:xfrm>
      </p:grpSpPr>
      <p:pic>
        <p:nvPicPr>
          <p:cNvPr id="385" name="Google Shape;385;p69"/>
          <p:cNvPicPr preferRelativeResize="0"/>
          <p:nvPr/>
        </p:nvPicPr>
        <p:blipFill>
          <a:blip r:embed="rId3">
            <a:alphaModFix/>
          </a:blip>
          <a:stretch>
            <a:fillRect/>
          </a:stretch>
        </p:blipFill>
        <p:spPr>
          <a:xfrm>
            <a:off x="6680363" y="1539050"/>
            <a:ext cx="1846449" cy="1004000"/>
          </a:xfrm>
          <a:prstGeom prst="rect">
            <a:avLst/>
          </a:prstGeom>
          <a:noFill/>
          <a:ln>
            <a:noFill/>
          </a:ln>
        </p:spPr>
      </p:pic>
      <p:pic>
        <p:nvPicPr>
          <p:cNvPr id="386" name="Google Shape;386;p69"/>
          <p:cNvPicPr preferRelativeResize="0"/>
          <p:nvPr/>
        </p:nvPicPr>
        <p:blipFill>
          <a:blip r:embed="rId4">
            <a:alphaModFix/>
          </a:blip>
          <a:stretch>
            <a:fillRect/>
          </a:stretch>
        </p:blipFill>
        <p:spPr>
          <a:xfrm>
            <a:off x="6814415" y="3652437"/>
            <a:ext cx="1578375" cy="887839"/>
          </a:xfrm>
          <a:prstGeom prst="rect">
            <a:avLst/>
          </a:prstGeom>
          <a:noFill/>
          <a:ln>
            <a:noFill/>
          </a:ln>
        </p:spPr>
      </p:pic>
      <p:sp>
        <p:nvSpPr>
          <p:cNvPr id="387" name="Google Shape;387;p69"/>
          <p:cNvSpPr txBox="1"/>
          <p:nvPr/>
        </p:nvSpPr>
        <p:spPr>
          <a:xfrm>
            <a:off x="786750" y="758703"/>
            <a:ext cx="3000000" cy="23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latin typeface="Open Sans"/>
              <a:ea typeface="Open Sans"/>
              <a:cs typeface="Open Sans"/>
              <a:sym typeface="Open Sans"/>
            </a:endParaRPr>
          </a:p>
          <a:p>
            <a:pPr marL="0" lvl="0" indent="0" algn="l" rtl="0">
              <a:spcBef>
                <a:spcPts val="0"/>
              </a:spcBef>
              <a:spcAft>
                <a:spcPts val="0"/>
              </a:spcAft>
              <a:buNone/>
            </a:pPr>
            <a:r>
              <a:rPr lang="en" sz="3600" b="1">
                <a:solidFill>
                  <a:schemeClr val="accent1"/>
                </a:solidFill>
                <a:latin typeface="Rubik"/>
                <a:ea typeface="Rubik"/>
                <a:cs typeface="Rubik"/>
                <a:sym typeface="Rubik"/>
              </a:rPr>
              <a:t>Live Class Partners </a:t>
            </a:r>
            <a:endParaRPr sz="3600" b="1">
              <a:solidFill>
                <a:schemeClr val="accent1"/>
              </a:solidFill>
              <a:latin typeface="Rubik"/>
              <a:ea typeface="Rubik"/>
              <a:cs typeface="Rubik"/>
              <a:sym typeface="Rubik"/>
            </a:endParaRPr>
          </a:p>
        </p:txBody>
      </p:sp>
      <p:cxnSp>
        <p:nvCxnSpPr>
          <p:cNvPr id="388" name="Google Shape;388;p69"/>
          <p:cNvCxnSpPr/>
          <p:nvPr/>
        </p:nvCxnSpPr>
        <p:spPr>
          <a:xfrm>
            <a:off x="6733700" y="700200"/>
            <a:ext cx="0" cy="3735900"/>
          </a:xfrm>
          <a:prstGeom prst="straightConnector1">
            <a:avLst/>
          </a:prstGeom>
          <a:noFill/>
          <a:ln w="9525" cap="flat" cmpd="sng">
            <a:solidFill>
              <a:srgbClr val="CCCCCC"/>
            </a:solidFill>
            <a:prstDash val="solid"/>
            <a:round/>
            <a:headEnd type="none" w="med" len="med"/>
            <a:tailEnd type="none" w="med" len="med"/>
          </a:ln>
        </p:spPr>
      </p:cxnSp>
      <p:pic>
        <p:nvPicPr>
          <p:cNvPr id="389" name="Google Shape;389;p69"/>
          <p:cNvPicPr preferRelativeResize="0"/>
          <p:nvPr/>
        </p:nvPicPr>
        <p:blipFill>
          <a:blip r:embed="rId5">
            <a:alphaModFix/>
          </a:blip>
          <a:stretch>
            <a:fillRect/>
          </a:stretch>
        </p:blipFill>
        <p:spPr>
          <a:xfrm>
            <a:off x="6980813" y="991013"/>
            <a:ext cx="1093150" cy="236242"/>
          </a:xfrm>
          <a:prstGeom prst="rect">
            <a:avLst/>
          </a:prstGeom>
          <a:noFill/>
          <a:ln>
            <a:noFill/>
          </a:ln>
        </p:spPr>
      </p:pic>
      <p:pic>
        <p:nvPicPr>
          <p:cNvPr id="390" name="Google Shape;390;p69"/>
          <p:cNvPicPr preferRelativeResize="0"/>
          <p:nvPr/>
        </p:nvPicPr>
        <p:blipFill>
          <a:blip r:embed="rId6">
            <a:alphaModFix/>
          </a:blip>
          <a:stretch>
            <a:fillRect/>
          </a:stretch>
        </p:blipFill>
        <p:spPr>
          <a:xfrm>
            <a:off x="5087337" y="1942388"/>
            <a:ext cx="1351373" cy="266953"/>
          </a:xfrm>
          <a:prstGeom prst="rect">
            <a:avLst/>
          </a:prstGeom>
          <a:noFill/>
          <a:ln>
            <a:noFill/>
          </a:ln>
        </p:spPr>
      </p:pic>
      <p:pic>
        <p:nvPicPr>
          <p:cNvPr id="391" name="Google Shape;391;p69"/>
          <p:cNvPicPr preferRelativeResize="0"/>
          <p:nvPr/>
        </p:nvPicPr>
        <p:blipFill>
          <a:blip r:embed="rId7">
            <a:alphaModFix/>
          </a:blip>
          <a:stretch>
            <a:fillRect/>
          </a:stretch>
        </p:blipFill>
        <p:spPr>
          <a:xfrm>
            <a:off x="6810049" y="2701400"/>
            <a:ext cx="1578374" cy="828625"/>
          </a:xfrm>
          <a:prstGeom prst="rect">
            <a:avLst/>
          </a:prstGeom>
          <a:noFill/>
          <a:ln>
            <a:noFill/>
          </a:ln>
        </p:spPr>
      </p:pic>
      <p:pic>
        <p:nvPicPr>
          <p:cNvPr id="392" name="Google Shape;392;p69"/>
          <p:cNvPicPr preferRelativeResize="0"/>
          <p:nvPr/>
        </p:nvPicPr>
        <p:blipFill>
          <a:blip r:embed="rId8">
            <a:alphaModFix/>
          </a:blip>
          <a:stretch>
            <a:fillRect/>
          </a:stretch>
        </p:blipFill>
        <p:spPr>
          <a:xfrm>
            <a:off x="5001716" y="2975475"/>
            <a:ext cx="1578375" cy="171000"/>
          </a:xfrm>
          <a:prstGeom prst="rect">
            <a:avLst/>
          </a:prstGeom>
          <a:noFill/>
          <a:ln>
            <a:noFill/>
          </a:ln>
        </p:spPr>
      </p:pic>
      <p:cxnSp>
        <p:nvCxnSpPr>
          <p:cNvPr id="393" name="Google Shape;393;p69"/>
          <p:cNvCxnSpPr/>
          <p:nvPr/>
        </p:nvCxnSpPr>
        <p:spPr>
          <a:xfrm>
            <a:off x="5010875" y="1537425"/>
            <a:ext cx="3257700" cy="0"/>
          </a:xfrm>
          <a:prstGeom prst="straightConnector1">
            <a:avLst/>
          </a:prstGeom>
          <a:noFill/>
          <a:ln w="9525" cap="flat" cmpd="sng">
            <a:solidFill>
              <a:srgbClr val="CCCCCC"/>
            </a:solidFill>
            <a:prstDash val="solid"/>
            <a:round/>
            <a:headEnd type="none" w="med" len="med"/>
            <a:tailEnd type="none" w="med" len="med"/>
          </a:ln>
        </p:spPr>
      </p:cxnSp>
      <p:cxnSp>
        <p:nvCxnSpPr>
          <p:cNvPr id="394" name="Google Shape;394;p69"/>
          <p:cNvCxnSpPr/>
          <p:nvPr/>
        </p:nvCxnSpPr>
        <p:spPr>
          <a:xfrm>
            <a:off x="5010875" y="2624188"/>
            <a:ext cx="3257700" cy="0"/>
          </a:xfrm>
          <a:prstGeom prst="straightConnector1">
            <a:avLst/>
          </a:prstGeom>
          <a:noFill/>
          <a:ln w="9525" cap="flat" cmpd="sng">
            <a:solidFill>
              <a:srgbClr val="CCCCCC"/>
            </a:solidFill>
            <a:prstDash val="solid"/>
            <a:round/>
            <a:headEnd type="none" w="med" len="med"/>
            <a:tailEnd type="none" w="med" len="med"/>
          </a:ln>
        </p:spPr>
      </p:cxnSp>
      <p:cxnSp>
        <p:nvCxnSpPr>
          <p:cNvPr id="395" name="Google Shape;395;p69"/>
          <p:cNvCxnSpPr/>
          <p:nvPr/>
        </p:nvCxnSpPr>
        <p:spPr>
          <a:xfrm>
            <a:off x="5010875" y="3690988"/>
            <a:ext cx="3257700" cy="0"/>
          </a:xfrm>
          <a:prstGeom prst="straightConnector1">
            <a:avLst/>
          </a:prstGeom>
          <a:noFill/>
          <a:ln w="9525" cap="flat" cmpd="sng">
            <a:solidFill>
              <a:srgbClr val="CCCCCC"/>
            </a:solidFill>
            <a:prstDash val="solid"/>
            <a:round/>
            <a:headEnd type="none" w="med" len="med"/>
            <a:tailEnd type="none" w="med" len="med"/>
          </a:ln>
        </p:spPr>
      </p:cxnSp>
      <p:pic>
        <p:nvPicPr>
          <p:cNvPr id="396" name="Google Shape;396;p69"/>
          <p:cNvPicPr preferRelativeResize="0"/>
          <p:nvPr/>
        </p:nvPicPr>
        <p:blipFill>
          <a:blip r:embed="rId9">
            <a:alphaModFix/>
          </a:blip>
          <a:stretch>
            <a:fillRect/>
          </a:stretch>
        </p:blipFill>
        <p:spPr>
          <a:xfrm>
            <a:off x="5398825" y="3881025"/>
            <a:ext cx="764325" cy="458600"/>
          </a:xfrm>
          <a:prstGeom prst="rect">
            <a:avLst/>
          </a:prstGeom>
          <a:noFill/>
          <a:ln>
            <a:noFill/>
          </a:ln>
        </p:spPr>
      </p:pic>
      <p:sp>
        <p:nvSpPr>
          <p:cNvPr id="397" name="Google Shape;397;p69"/>
          <p:cNvSpPr txBox="1"/>
          <p:nvPr/>
        </p:nvSpPr>
        <p:spPr>
          <a:xfrm>
            <a:off x="5627425" y="4662675"/>
            <a:ext cx="3000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i="1">
                <a:solidFill>
                  <a:schemeClr val="accent1"/>
                </a:solidFill>
                <a:latin typeface="Rubik"/>
                <a:ea typeface="Rubik"/>
                <a:cs typeface="Rubik"/>
                <a:sym typeface="Rubik"/>
              </a:rPr>
              <a:t>..and many more! </a:t>
            </a:r>
            <a:endParaRPr sz="100" i="1"/>
          </a:p>
        </p:txBody>
      </p:sp>
      <p:pic>
        <p:nvPicPr>
          <p:cNvPr id="398" name="Google Shape;398;p69"/>
          <p:cNvPicPr preferRelativeResize="0"/>
          <p:nvPr/>
        </p:nvPicPr>
        <p:blipFill>
          <a:blip r:embed="rId10">
            <a:alphaModFix/>
          </a:blip>
          <a:stretch>
            <a:fillRect/>
          </a:stretch>
        </p:blipFill>
        <p:spPr>
          <a:xfrm>
            <a:off x="5063700" y="698696"/>
            <a:ext cx="1422874" cy="7605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02"/>
        <p:cNvGrpSpPr/>
        <p:nvPr/>
      </p:nvGrpSpPr>
      <p:grpSpPr>
        <a:xfrm>
          <a:off x="0" y="0"/>
          <a:ext cx="0" cy="0"/>
          <a:chOff x="0" y="0"/>
          <a:chExt cx="0" cy="0"/>
        </a:xfrm>
      </p:grpSpPr>
      <p:pic>
        <p:nvPicPr>
          <p:cNvPr id="403" name="Google Shape;403;p70"/>
          <p:cNvPicPr preferRelativeResize="0"/>
          <p:nvPr/>
        </p:nvPicPr>
        <p:blipFill rotWithShape="1">
          <a:blip r:embed="rId3">
            <a:alphaModFix/>
          </a:blip>
          <a:srcRect/>
          <a:stretch/>
        </p:blipFill>
        <p:spPr>
          <a:xfrm>
            <a:off x="8301975" y="4821125"/>
            <a:ext cx="602275" cy="114700"/>
          </a:xfrm>
          <a:prstGeom prst="rect">
            <a:avLst/>
          </a:prstGeom>
          <a:noFill/>
          <a:ln>
            <a:noFill/>
          </a:ln>
        </p:spPr>
      </p:pic>
      <p:pic>
        <p:nvPicPr>
          <p:cNvPr id="404" name="Google Shape;404;p70"/>
          <p:cNvPicPr preferRelativeResize="0"/>
          <p:nvPr/>
        </p:nvPicPr>
        <p:blipFill>
          <a:blip r:embed="rId4">
            <a:alphaModFix/>
          </a:blip>
          <a:stretch>
            <a:fillRect/>
          </a:stretch>
        </p:blipFill>
        <p:spPr>
          <a:xfrm>
            <a:off x="1312726" y="676950"/>
            <a:ext cx="2299051" cy="4309702"/>
          </a:xfrm>
          <a:prstGeom prst="rect">
            <a:avLst/>
          </a:prstGeom>
          <a:noFill/>
          <a:ln>
            <a:noFill/>
          </a:ln>
        </p:spPr>
      </p:pic>
      <p:pic>
        <p:nvPicPr>
          <p:cNvPr id="405" name="Google Shape;405;p70"/>
          <p:cNvPicPr preferRelativeResize="0"/>
          <p:nvPr/>
        </p:nvPicPr>
        <p:blipFill>
          <a:blip r:embed="rId5">
            <a:alphaModFix/>
          </a:blip>
          <a:stretch>
            <a:fillRect/>
          </a:stretch>
        </p:blipFill>
        <p:spPr>
          <a:xfrm>
            <a:off x="4982216" y="676950"/>
            <a:ext cx="2279035" cy="4309699"/>
          </a:xfrm>
          <a:prstGeom prst="rect">
            <a:avLst/>
          </a:prstGeom>
          <a:noFill/>
          <a:ln>
            <a:noFill/>
          </a:ln>
        </p:spPr>
      </p:pic>
      <p:pic>
        <p:nvPicPr>
          <p:cNvPr id="406" name="Google Shape;406;p70"/>
          <p:cNvPicPr preferRelativeResize="0"/>
          <p:nvPr/>
        </p:nvPicPr>
        <p:blipFill rotWithShape="1">
          <a:blip r:embed="rId6">
            <a:alphaModFix/>
          </a:blip>
          <a:srcRect t="4852" b="86823"/>
          <a:stretch/>
        </p:blipFill>
        <p:spPr>
          <a:xfrm>
            <a:off x="1601025" y="1223925"/>
            <a:ext cx="1722449" cy="349252"/>
          </a:xfrm>
          <a:prstGeom prst="rect">
            <a:avLst/>
          </a:prstGeom>
          <a:noFill/>
          <a:ln>
            <a:noFill/>
          </a:ln>
        </p:spPr>
      </p:pic>
      <p:sp>
        <p:nvSpPr>
          <p:cNvPr id="407" name="Google Shape;407;p70"/>
          <p:cNvSpPr/>
          <p:nvPr/>
        </p:nvSpPr>
        <p:spPr>
          <a:xfrm>
            <a:off x="2074850" y="4316000"/>
            <a:ext cx="346200" cy="239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0"/>
          <p:cNvSpPr/>
          <p:nvPr/>
        </p:nvSpPr>
        <p:spPr>
          <a:xfrm>
            <a:off x="3837700" y="2425450"/>
            <a:ext cx="918600" cy="585900"/>
          </a:xfrm>
          <a:prstGeom prst="rightArrow">
            <a:avLst>
              <a:gd name="adj1" fmla="val 50000"/>
              <a:gd name="adj2" fmla="val 50000"/>
            </a:avLst>
          </a:prstGeom>
          <a:solidFill>
            <a:srgbClr val="FF4438">
              <a:alpha val="810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0"/>
          <p:cNvSpPr/>
          <p:nvPr/>
        </p:nvSpPr>
        <p:spPr>
          <a:xfrm>
            <a:off x="6373275" y="1424925"/>
            <a:ext cx="514800" cy="217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0"/>
          <p:cNvSpPr txBox="1"/>
          <p:nvPr/>
        </p:nvSpPr>
        <p:spPr>
          <a:xfrm>
            <a:off x="2166875" y="68950"/>
            <a:ext cx="4322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Rubik"/>
                <a:ea typeface="Rubik"/>
                <a:cs typeface="Rubik"/>
                <a:sym typeface="Rubik"/>
              </a:rPr>
              <a:t>Navigating to Live Classes</a:t>
            </a:r>
            <a:endParaRPr sz="2000" b="1">
              <a:solidFill>
                <a:schemeClr val="accent1"/>
              </a:solidFill>
              <a:latin typeface="Rubik"/>
              <a:ea typeface="Rubik"/>
              <a:cs typeface="Rubik"/>
              <a:sym typeface="Rubik"/>
            </a:endParaRPr>
          </a:p>
        </p:txBody>
      </p:sp>
      <p:sp>
        <p:nvSpPr>
          <p:cNvPr id="411" name="Google Shape;411;p70"/>
          <p:cNvSpPr txBox="1"/>
          <p:nvPr/>
        </p:nvSpPr>
        <p:spPr>
          <a:xfrm>
            <a:off x="1819825" y="479950"/>
            <a:ext cx="161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accent1"/>
                </a:solidFill>
                <a:latin typeface="Rubik"/>
                <a:ea typeface="Rubik"/>
                <a:cs typeface="Rubik"/>
                <a:sym typeface="Rubik"/>
              </a:rPr>
              <a:t>Click “Explore”</a:t>
            </a:r>
            <a:endParaRPr sz="1200" b="1">
              <a:solidFill>
                <a:schemeClr val="accent1"/>
              </a:solidFill>
              <a:latin typeface="Rubik"/>
              <a:ea typeface="Rubik"/>
              <a:cs typeface="Rubik"/>
              <a:sym typeface="Rubik"/>
            </a:endParaRPr>
          </a:p>
        </p:txBody>
      </p:sp>
      <p:sp>
        <p:nvSpPr>
          <p:cNvPr id="412" name="Google Shape;412;p70"/>
          <p:cNvSpPr txBox="1"/>
          <p:nvPr/>
        </p:nvSpPr>
        <p:spPr>
          <a:xfrm>
            <a:off x="5207125" y="487600"/>
            <a:ext cx="1901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chemeClr val="accent1"/>
                </a:solidFill>
                <a:latin typeface="Rubik"/>
                <a:ea typeface="Rubik"/>
                <a:cs typeface="Rubik"/>
                <a:sym typeface="Rubik"/>
              </a:rPr>
              <a:t>Filter by “Live Classes”</a:t>
            </a:r>
            <a:endParaRPr sz="1100" b="1">
              <a:solidFill>
                <a:schemeClr val="accent1"/>
              </a:solidFill>
              <a:latin typeface="Rubik"/>
              <a:ea typeface="Rubik"/>
              <a:cs typeface="Rubik"/>
              <a:sym typeface="Rubik"/>
            </a:endParaRPr>
          </a:p>
        </p:txBody>
      </p:sp>
      <p:sp>
        <p:nvSpPr>
          <p:cNvPr id="413" name="Google Shape;413;p70"/>
          <p:cNvSpPr txBox="1"/>
          <p:nvPr/>
        </p:nvSpPr>
        <p:spPr>
          <a:xfrm>
            <a:off x="2012725" y="659200"/>
            <a:ext cx="255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4438"/>
        </a:solidFill>
        <a:effectLst/>
      </p:bgPr>
    </p:bg>
    <p:spTree>
      <p:nvGrpSpPr>
        <p:cNvPr id="1" name="Shape 417"/>
        <p:cNvGrpSpPr/>
        <p:nvPr/>
      </p:nvGrpSpPr>
      <p:grpSpPr>
        <a:xfrm>
          <a:off x="0" y="0"/>
          <a:ext cx="0" cy="0"/>
          <a:chOff x="0" y="0"/>
          <a:chExt cx="0" cy="0"/>
        </a:xfrm>
      </p:grpSpPr>
      <p:sp>
        <p:nvSpPr>
          <p:cNvPr id="418" name="Google Shape;418;p71"/>
          <p:cNvSpPr txBox="1"/>
          <p:nvPr/>
        </p:nvSpPr>
        <p:spPr>
          <a:xfrm>
            <a:off x="684000" y="842338"/>
            <a:ext cx="7776000" cy="5217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SzPts val="1100"/>
              <a:buNone/>
            </a:pPr>
            <a:r>
              <a:rPr lang="en" sz="2400" b="1">
                <a:solidFill>
                  <a:srgbClr val="FFFFFF"/>
                </a:solidFill>
                <a:latin typeface="Rubik"/>
                <a:ea typeface="Rubik"/>
                <a:cs typeface="Rubik"/>
                <a:sym typeface="Rubik"/>
              </a:rPr>
              <a:t>With one Month-to-Month Membership</a:t>
            </a:r>
            <a:endParaRPr sz="2400" b="1">
              <a:solidFill>
                <a:srgbClr val="FFFFFF"/>
              </a:solidFill>
              <a:latin typeface="Rubik"/>
              <a:ea typeface="Rubik"/>
              <a:cs typeface="Rubik"/>
              <a:sym typeface="Rubik"/>
            </a:endParaRPr>
          </a:p>
        </p:txBody>
      </p:sp>
      <p:sp>
        <p:nvSpPr>
          <p:cNvPr id="419" name="Google Shape;419;p71"/>
          <p:cNvSpPr txBox="1"/>
          <p:nvPr/>
        </p:nvSpPr>
        <p:spPr>
          <a:xfrm>
            <a:off x="897875"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Gyms &amp; Fitness Studios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20" name="Google Shape;420;p71"/>
          <p:cNvSpPr txBox="1"/>
          <p:nvPr/>
        </p:nvSpPr>
        <p:spPr>
          <a:xfrm>
            <a:off x="2787625"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Live Streamed</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Classes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21" name="Google Shape;421;p71"/>
          <p:cNvSpPr txBox="1"/>
          <p:nvPr/>
        </p:nvSpPr>
        <p:spPr>
          <a:xfrm>
            <a:off x="4654512"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1-on-1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Personal Training</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22" name="Google Shape;422;p71"/>
          <p:cNvSpPr txBox="1"/>
          <p:nvPr/>
        </p:nvSpPr>
        <p:spPr>
          <a:xfrm>
            <a:off x="6425873" y="3414500"/>
            <a:ext cx="19272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App Partners &amp;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On Demand Workouts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23" name="Google Shape;423;p71"/>
          <p:cNvSpPr/>
          <p:nvPr/>
        </p:nvSpPr>
        <p:spPr>
          <a:xfrm>
            <a:off x="477255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1"/>
          <p:cNvSpPr/>
          <p:nvPr/>
        </p:nvSpPr>
        <p:spPr>
          <a:xfrm>
            <a:off x="665088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1"/>
          <p:cNvSpPr/>
          <p:nvPr/>
        </p:nvSpPr>
        <p:spPr>
          <a:xfrm>
            <a:off x="101590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1"/>
          <p:cNvSpPr/>
          <p:nvPr/>
        </p:nvSpPr>
        <p:spPr>
          <a:xfrm>
            <a:off x="289423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p71"/>
          <p:cNvPicPr preferRelativeResize="0"/>
          <p:nvPr/>
        </p:nvPicPr>
        <p:blipFill>
          <a:blip r:embed="rId3">
            <a:alphaModFix/>
          </a:blip>
          <a:stretch>
            <a:fillRect/>
          </a:stretch>
        </p:blipFill>
        <p:spPr>
          <a:xfrm>
            <a:off x="691375" y="1459988"/>
            <a:ext cx="1973827" cy="1973827"/>
          </a:xfrm>
          <a:prstGeom prst="rect">
            <a:avLst/>
          </a:prstGeom>
          <a:noFill/>
          <a:ln>
            <a:noFill/>
          </a:ln>
        </p:spPr>
      </p:pic>
      <p:pic>
        <p:nvPicPr>
          <p:cNvPr id="428" name="Google Shape;428;p71"/>
          <p:cNvPicPr preferRelativeResize="0"/>
          <p:nvPr/>
        </p:nvPicPr>
        <p:blipFill>
          <a:blip r:embed="rId4">
            <a:alphaModFix/>
          </a:blip>
          <a:stretch>
            <a:fillRect/>
          </a:stretch>
        </p:blipFill>
        <p:spPr>
          <a:xfrm>
            <a:off x="2856462" y="1833138"/>
            <a:ext cx="1606776" cy="1606776"/>
          </a:xfrm>
          <a:prstGeom prst="rect">
            <a:avLst/>
          </a:prstGeom>
          <a:noFill/>
          <a:ln>
            <a:noFill/>
          </a:ln>
        </p:spPr>
      </p:pic>
      <p:pic>
        <p:nvPicPr>
          <p:cNvPr id="429" name="Google Shape;429;p71"/>
          <p:cNvPicPr preferRelativeResize="0"/>
          <p:nvPr/>
        </p:nvPicPr>
        <p:blipFill>
          <a:blip r:embed="rId5">
            <a:alphaModFix/>
          </a:blip>
          <a:stretch>
            <a:fillRect/>
          </a:stretch>
        </p:blipFill>
        <p:spPr>
          <a:xfrm>
            <a:off x="4735223" y="1872006"/>
            <a:ext cx="1551850" cy="1551878"/>
          </a:xfrm>
          <a:prstGeom prst="rect">
            <a:avLst/>
          </a:prstGeom>
          <a:noFill/>
          <a:ln>
            <a:noFill/>
          </a:ln>
        </p:spPr>
      </p:pic>
      <p:pic>
        <p:nvPicPr>
          <p:cNvPr id="430" name="Google Shape;430;p71"/>
          <p:cNvPicPr preferRelativeResize="0"/>
          <p:nvPr/>
        </p:nvPicPr>
        <p:blipFill>
          <a:blip r:embed="rId6">
            <a:alphaModFix/>
          </a:blip>
          <a:stretch>
            <a:fillRect/>
          </a:stretch>
        </p:blipFill>
        <p:spPr>
          <a:xfrm>
            <a:off x="6470650" y="1652938"/>
            <a:ext cx="1837627" cy="1837627"/>
          </a:xfrm>
          <a:prstGeom prst="rect">
            <a:avLst/>
          </a:prstGeom>
          <a:noFill/>
          <a:ln>
            <a:noFill/>
          </a:ln>
        </p:spPr>
      </p:pic>
      <p:sp>
        <p:nvSpPr>
          <p:cNvPr id="431" name="Google Shape;431;p71"/>
          <p:cNvSpPr/>
          <p:nvPr/>
        </p:nvSpPr>
        <p:spPr>
          <a:xfrm>
            <a:off x="6521375" y="1460000"/>
            <a:ext cx="2068200" cy="2919600"/>
          </a:xfrm>
          <a:prstGeom prst="rect">
            <a:avLst/>
          </a:prstGeom>
          <a:solidFill>
            <a:srgbClr val="FF443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1"/>
          <p:cNvSpPr/>
          <p:nvPr/>
        </p:nvSpPr>
        <p:spPr>
          <a:xfrm>
            <a:off x="440400" y="1460000"/>
            <a:ext cx="4060500" cy="2919600"/>
          </a:xfrm>
          <a:prstGeom prst="rect">
            <a:avLst/>
          </a:prstGeom>
          <a:solidFill>
            <a:srgbClr val="FF443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A"/>
        </a:solidFill>
        <a:effectLst/>
      </p:bgPr>
    </p:bg>
    <p:spTree>
      <p:nvGrpSpPr>
        <p:cNvPr id="1" name="Shape 436"/>
        <p:cNvGrpSpPr/>
        <p:nvPr/>
      </p:nvGrpSpPr>
      <p:grpSpPr>
        <a:xfrm>
          <a:off x="0" y="0"/>
          <a:ext cx="0" cy="0"/>
          <a:chOff x="0" y="0"/>
          <a:chExt cx="0" cy="0"/>
        </a:xfrm>
      </p:grpSpPr>
      <p:sp>
        <p:nvSpPr>
          <p:cNvPr id="437" name="Google Shape;437;p72"/>
          <p:cNvSpPr txBox="1"/>
          <p:nvPr/>
        </p:nvSpPr>
        <p:spPr>
          <a:xfrm>
            <a:off x="4131600" y="701250"/>
            <a:ext cx="4449900" cy="37410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None/>
            </a:pPr>
            <a:r>
              <a:rPr lang="en" sz="3600" b="1">
                <a:solidFill>
                  <a:srgbClr val="232C7B"/>
                </a:solidFill>
                <a:latin typeface="Rubik"/>
                <a:ea typeface="Rubik"/>
                <a:cs typeface="Rubik"/>
                <a:sym typeface="Rubik"/>
              </a:rPr>
              <a:t>Virtual Training</a:t>
            </a:r>
            <a:r>
              <a:rPr lang="en" sz="3600" b="1">
                <a:solidFill>
                  <a:srgbClr val="FF695A"/>
                </a:solidFill>
                <a:latin typeface="Rubik"/>
                <a:ea typeface="Rubik"/>
                <a:cs typeface="Rubik"/>
                <a:sym typeface="Rubik"/>
              </a:rPr>
              <a:t> </a:t>
            </a:r>
            <a:endParaRPr sz="3600" b="1">
              <a:solidFill>
                <a:srgbClr val="FF695A"/>
              </a:solidFill>
              <a:latin typeface="Rubik"/>
              <a:ea typeface="Rubik"/>
              <a:cs typeface="Rubik"/>
              <a:sym typeface="Rubik"/>
            </a:endParaRPr>
          </a:p>
          <a:p>
            <a:pPr marL="0" lvl="0" indent="0" algn="l" rtl="0">
              <a:lnSpc>
                <a:spcPct val="80000"/>
              </a:lnSpc>
              <a:spcBef>
                <a:spcPts val="0"/>
              </a:spcBef>
              <a:spcAft>
                <a:spcPts val="0"/>
              </a:spcAft>
              <a:buNone/>
            </a:pPr>
            <a:endParaRPr sz="3600" i="1">
              <a:solidFill>
                <a:srgbClr val="FF695A"/>
              </a:solidFill>
              <a:latin typeface="Rubik"/>
              <a:ea typeface="Rubik"/>
              <a:cs typeface="Rubik"/>
              <a:sym typeface="Rubik"/>
            </a:endParaRPr>
          </a:p>
          <a:p>
            <a:pPr marL="0" lvl="0" indent="0" algn="l" rtl="0">
              <a:lnSpc>
                <a:spcPct val="115000"/>
              </a:lnSpc>
              <a:spcBef>
                <a:spcPts val="0"/>
              </a:spcBef>
              <a:spcAft>
                <a:spcPts val="0"/>
              </a:spcAft>
              <a:buNone/>
            </a:pPr>
            <a:r>
              <a:rPr lang="en" sz="2200">
                <a:solidFill>
                  <a:srgbClr val="FF4438"/>
                </a:solidFill>
                <a:latin typeface="Rubik"/>
                <a:ea typeface="Rubik"/>
                <a:cs typeface="Rubik"/>
                <a:sym typeface="Rubik"/>
              </a:rPr>
              <a:t>Get a customized workout and built in accountability on your fitness journey, through virtual </a:t>
            </a:r>
            <a:r>
              <a:rPr lang="en" sz="2200" b="1">
                <a:solidFill>
                  <a:srgbClr val="FF4438"/>
                </a:solidFill>
                <a:latin typeface="Rubik"/>
                <a:ea typeface="Rubik"/>
                <a:cs typeface="Rubik"/>
                <a:sym typeface="Rubik"/>
              </a:rPr>
              <a:t>1:1 personal training. </a:t>
            </a:r>
            <a:endParaRPr sz="2200" b="1">
              <a:solidFill>
                <a:srgbClr val="FF4438"/>
              </a:solidFill>
              <a:latin typeface="Rubik"/>
              <a:ea typeface="Rubik"/>
              <a:cs typeface="Rubik"/>
              <a:sym typeface="Rubik"/>
            </a:endParaRPr>
          </a:p>
          <a:p>
            <a:pPr marL="0" lvl="0" indent="0" algn="l" rtl="0">
              <a:lnSpc>
                <a:spcPct val="115000"/>
              </a:lnSpc>
              <a:spcBef>
                <a:spcPts val="0"/>
              </a:spcBef>
              <a:spcAft>
                <a:spcPts val="0"/>
              </a:spcAft>
              <a:buNone/>
            </a:pPr>
            <a:endParaRPr sz="2200" b="1">
              <a:solidFill>
                <a:srgbClr val="FF695A"/>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Yoga | Meditation | Boxing | HIIT | Strength Training | Dance| Pilates | Family Workouts &amp; More!</a:t>
            </a:r>
            <a:endParaRPr sz="2300" b="1">
              <a:solidFill>
                <a:schemeClr val="accent5"/>
              </a:solidFill>
              <a:latin typeface="Rubik"/>
              <a:ea typeface="Rubik"/>
              <a:cs typeface="Rubik"/>
              <a:sym typeface="Rubik"/>
            </a:endParaRPr>
          </a:p>
        </p:txBody>
      </p:sp>
      <p:pic>
        <p:nvPicPr>
          <p:cNvPr id="438" name="Google Shape;438;p72"/>
          <p:cNvPicPr preferRelativeResize="0"/>
          <p:nvPr/>
        </p:nvPicPr>
        <p:blipFill>
          <a:blip r:embed="rId3">
            <a:alphaModFix/>
          </a:blip>
          <a:stretch>
            <a:fillRect/>
          </a:stretch>
        </p:blipFill>
        <p:spPr>
          <a:xfrm>
            <a:off x="0" y="809550"/>
            <a:ext cx="3826800" cy="3826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2"/>
        <p:cNvGrpSpPr/>
        <p:nvPr/>
      </p:nvGrpSpPr>
      <p:grpSpPr>
        <a:xfrm>
          <a:off x="0" y="0"/>
          <a:ext cx="0" cy="0"/>
          <a:chOff x="0" y="0"/>
          <a:chExt cx="0" cy="0"/>
        </a:xfrm>
      </p:grpSpPr>
      <p:pic>
        <p:nvPicPr>
          <p:cNvPr id="443" name="Google Shape;443;p73"/>
          <p:cNvPicPr preferRelativeResize="0"/>
          <p:nvPr/>
        </p:nvPicPr>
        <p:blipFill rotWithShape="1">
          <a:blip r:embed="rId3">
            <a:alphaModFix/>
          </a:blip>
          <a:srcRect/>
          <a:stretch/>
        </p:blipFill>
        <p:spPr>
          <a:xfrm>
            <a:off x="8466625" y="4922900"/>
            <a:ext cx="602275" cy="114700"/>
          </a:xfrm>
          <a:prstGeom prst="rect">
            <a:avLst/>
          </a:prstGeom>
          <a:noFill/>
          <a:ln>
            <a:noFill/>
          </a:ln>
        </p:spPr>
      </p:pic>
      <p:pic>
        <p:nvPicPr>
          <p:cNvPr id="444" name="Google Shape;444;p73"/>
          <p:cNvPicPr preferRelativeResize="0"/>
          <p:nvPr/>
        </p:nvPicPr>
        <p:blipFill>
          <a:blip r:embed="rId4">
            <a:alphaModFix/>
          </a:blip>
          <a:stretch>
            <a:fillRect/>
          </a:stretch>
        </p:blipFill>
        <p:spPr>
          <a:xfrm>
            <a:off x="2567009" y="707431"/>
            <a:ext cx="2015370" cy="3518299"/>
          </a:xfrm>
          <a:prstGeom prst="rect">
            <a:avLst/>
          </a:prstGeom>
          <a:noFill/>
          <a:ln>
            <a:noFill/>
          </a:ln>
        </p:spPr>
      </p:pic>
      <p:pic>
        <p:nvPicPr>
          <p:cNvPr id="445" name="Google Shape;445;p73"/>
          <p:cNvPicPr preferRelativeResize="0"/>
          <p:nvPr/>
        </p:nvPicPr>
        <p:blipFill>
          <a:blip r:embed="rId5">
            <a:alphaModFix/>
          </a:blip>
          <a:stretch>
            <a:fillRect/>
          </a:stretch>
        </p:blipFill>
        <p:spPr>
          <a:xfrm>
            <a:off x="6583655" y="695492"/>
            <a:ext cx="2015370" cy="3518292"/>
          </a:xfrm>
          <a:prstGeom prst="rect">
            <a:avLst/>
          </a:prstGeom>
          <a:noFill/>
          <a:ln>
            <a:noFill/>
          </a:ln>
        </p:spPr>
      </p:pic>
      <p:pic>
        <p:nvPicPr>
          <p:cNvPr id="446" name="Google Shape;446;p73"/>
          <p:cNvPicPr preferRelativeResize="0"/>
          <p:nvPr/>
        </p:nvPicPr>
        <p:blipFill>
          <a:blip r:embed="rId6">
            <a:alphaModFix/>
          </a:blip>
          <a:stretch>
            <a:fillRect/>
          </a:stretch>
        </p:blipFill>
        <p:spPr>
          <a:xfrm>
            <a:off x="4611450" y="683162"/>
            <a:ext cx="2015373" cy="3542953"/>
          </a:xfrm>
          <a:prstGeom prst="rect">
            <a:avLst/>
          </a:prstGeom>
          <a:noFill/>
          <a:ln>
            <a:noFill/>
          </a:ln>
        </p:spPr>
      </p:pic>
      <p:sp>
        <p:nvSpPr>
          <p:cNvPr id="447" name="Google Shape;447;p73"/>
          <p:cNvSpPr txBox="1"/>
          <p:nvPr/>
        </p:nvSpPr>
        <p:spPr>
          <a:xfrm>
            <a:off x="222025" y="68950"/>
            <a:ext cx="87774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Rubik"/>
                <a:ea typeface="Rubik"/>
                <a:cs typeface="Rubik"/>
                <a:sym typeface="Rubik"/>
              </a:rPr>
              <a:t>Navigating to book a Personal Training or Wellness Coach Session</a:t>
            </a:r>
            <a:endParaRPr sz="2000" b="1">
              <a:solidFill>
                <a:schemeClr val="accent1"/>
              </a:solidFill>
              <a:latin typeface="Rubik"/>
              <a:ea typeface="Rubik"/>
              <a:cs typeface="Rubik"/>
              <a:sym typeface="Rubik"/>
            </a:endParaRPr>
          </a:p>
          <a:p>
            <a:pPr marL="0" lvl="0" indent="0" algn="ctr" rtl="0">
              <a:spcBef>
                <a:spcPts val="0"/>
              </a:spcBef>
              <a:spcAft>
                <a:spcPts val="0"/>
              </a:spcAft>
              <a:buNone/>
            </a:pPr>
            <a:r>
              <a:rPr lang="en">
                <a:solidFill>
                  <a:schemeClr val="accent1"/>
                </a:solidFill>
                <a:latin typeface="Rubik"/>
                <a:ea typeface="Rubik"/>
                <a:cs typeface="Rubik"/>
                <a:sym typeface="Rubik"/>
              </a:rPr>
              <a:t>Browse trainers and their bios to view and book available sessions</a:t>
            </a:r>
            <a:endParaRPr>
              <a:solidFill>
                <a:schemeClr val="accent1"/>
              </a:solidFill>
              <a:latin typeface="Rubik"/>
              <a:ea typeface="Rubik"/>
              <a:cs typeface="Rubik"/>
              <a:sym typeface="Rubik"/>
            </a:endParaRPr>
          </a:p>
        </p:txBody>
      </p:sp>
      <p:pic>
        <p:nvPicPr>
          <p:cNvPr id="448" name="Google Shape;448;p73"/>
          <p:cNvPicPr preferRelativeResize="0"/>
          <p:nvPr/>
        </p:nvPicPr>
        <p:blipFill>
          <a:blip r:embed="rId7">
            <a:alphaModFix/>
          </a:blip>
          <a:stretch>
            <a:fillRect/>
          </a:stretch>
        </p:blipFill>
        <p:spPr>
          <a:xfrm>
            <a:off x="459625" y="694703"/>
            <a:ext cx="2015374" cy="3519882"/>
          </a:xfrm>
          <a:prstGeom prst="rect">
            <a:avLst/>
          </a:prstGeom>
          <a:noFill/>
          <a:ln>
            <a:noFill/>
          </a:ln>
        </p:spPr>
      </p:pic>
      <p:sp>
        <p:nvSpPr>
          <p:cNvPr id="449" name="Google Shape;449;p73"/>
          <p:cNvSpPr/>
          <p:nvPr/>
        </p:nvSpPr>
        <p:spPr>
          <a:xfrm>
            <a:off x="1110914" y="3688093"/>
            <a:ext cx="316500" cy="202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3"/>
          <p:cNvSpPr/>
          <p:nvPr/>
        </p:nvSpPr>
        <p:spPr>
          <a:xfrm>
            <a:off x="709425" y="1301650"/>
            <a:ext cx="585600" cy="188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73"/>
          <p:cNvGrpSpPr/>
          <p:nvPr/>
        </p:nvGrpSpPr>
        <p:grpSpPr>
          <a:xfrm>
            <a:off x="297231" y="4106043"/>
            <a:ext cx="2241169" cy="236707"/>
            <a:chOff x="546743" y="876756"/>
            <a:chExt cx="2241169" cy="236707"/>
          </a:xfrm>
        </p:grpSpPr>
        <p:sp>
          <p:nvSpPr>
            <p:cNvPr id="452" name="Google Shape;452;p73"/>
            <p:cNvSpPr txBox="1"/>
            <p:nvPr/>
          </p:nvSpPr>
          <p:spPr>
            <a:xfrm>
              <a:off x="772512" y="876763"/>
              <a:ext cx="2015400" cy="236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b="1">
                  <a:solidFill>
                    <a:srgbClr val="F46152"/>
                  </a:solidFill>
                  <a:latin typeface="Rubik"/>
                  <a:ea typeface="Rubik"/>
                  <a:cs typeface="Rubik"/>
                  <a:sym typeface="Rubik"/>
                </a:rPr>
                <a:t>Explore→ Personal Training</a:t>
              </a:r>
              <a:endParaRPr sz="1000" b="1">
                <a:solidFill>
                  <a:srgbClr val="F46152"/>
                </a:solidFill>
                <a:latin typeface="Rubik"/>
                <a:ea typeface="Rubik"/>
                <a:cs typeface="Rubik"/>
                <a:sym typeface="Rubik"/>
              </a:endParaRPr>
            </a:p>
          </p:txBody>
        </p:sp>
        <p:grpSp>
          <p:nvGrpSpPr>
            <p:cNvPr id="453" name="Google Shape;453;p73"/>
            <p:cNvGrpSpPr/>
            <p:nvPr/>
          </p:nvGrpSpPr>
          <p:grpSpPr>
            <a:xfrm>
              <a:off x="546743" y="876756"/>
              <a:ext cx="266700" cy="236706"/>
              <a:chOff x="546743" y="876756"/>
              <a:chExt cx="266700" cy="236706"/>
            </a:xfrm>
          </p:grpSpPr>
          <p:sp>
            <p:nvSpPr>
              <p:cNvPr id="454" name="Google Shape;454;p73"/>
              <p:cNvSpPr/>
              <p:nvPr/>
            </p:nvSpPr>
            <p:spPr>
              <a:xfrm>
                <a:off x="56172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455" name="Google Shape;455;p73"/>
              <p:cNvSpPr/>
              <p:nvPr/>
            </p:nvSpPr>
            <p:spPr>
              <a:xfrm>
                <a:off x="5467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1</a:t>
                </a:r>
                <a:endParaRPr sz="1200">
                  <a:latin typeface="Rubik"/>
                  <a:ea typeface="Rubik"/>
                  <a:cs typeface="Rubik"/>
                  <a:sym typeface="Rubik"/>
                </a:endParaRPr>
              </a:p>
            </p:txBody>
          </p:sp>
        </p:grpSp>
      </p:grpSp>
      <p:grpSp>
        <p:nvGrpSpPr>
          <p:cNvPr id="456" name="Google Shape;456;p73"/>
          <p:cNvGrpSpPr/>
          <p:nvPr/>
        </p:nvGrpSpPr>
        <p:grpSpPr>
          <a:xfrm>
            <a:off x="2575481" y="4057950"/>
            <a:ext cx="1966819" cy="724500"/>
            <a:chOff x="546743" y="828663"/>
            <a:chExt cx="1966819" cy="724500"/>
          </a:xfrm>
        </p:grpSpPr>
        <p:sp>
          <p:nvSpPr>
            <p:cNvPr id="457" name="Google Shape;457;p73"/>
            <p:cNvSpPr txBox="1"/>
            <p:nvPr/>
          </p:nvSpPr>
          <p:spPr>
            <a:xfrm>
              <a:off x="707862" y="828663"/>
              <a:ext cx="1805700" cy="724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000" b="1">
                  <a:solidFill>
                    <a:srgbClr val="F46152"/>
                  </a:solidFill>
                  <a:latin typeface="Rubik"/>
                  <a:ea typeface="Rubik"/>
                  <a:cs typeface="Rubik"/>
                  <a:sym typeface="Rubik"/>
                </a:rPr>
                <a:t>Select profile of Personal Trainer → Review Areas of Expertise to confirm workout / discussion topic</a:t>
              </a:r>
              <a:endParaRPr sz="1000" b="1">
                <a:solidFill>
                  <a:srgbClr val="F46152"/>
                </a:solidFill>
                <a:latin typeface="Rubik"/>
                <a:ea typeface="Rubik"/>
                <a:cs typeface="Rubik"/>
                <a:sym typeface="Rubik"/>
              </a:endParaRPr>
            </a:p>
          </p:txBody>
        </p:sp>
        <p:grpSp>
          <p:nvGrpSpPr>
            <p:cNvPr id="458" name="Google Shape;458;p73"/>
            <p:cNvGrpSpPr/>
            <p:nvPr/>
          </p:nvGrpSpPr>
          <p:grpSpPr>
            <a:xfrm>
              <a:off x="546743" y="876756"/>
              <a:ext cx="266700" cy="236706"/>
              <a:chOff x="546743" y="876756"/>
              <a:chExt cx="266700" cy="236706"/>
            </a:xfrm>
          </p:grpSpPr>
          <p:sp>
            <p:nvSpPr>
              <p:cNvPr id="459" name="Google Shape;459;p73"/>
              <p:cNvSpPr/>
              <p:nvPr/>
            </p:nvSpPr>
            <p:spPr>
              <a:xfrm>
                <a:off x="56172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460" name="Google Shape;460;p73"/>
              <p:cNvSpPr/>
              <p:nvPr/>
            </p:nvSpPr>
            <p:spPr>
              <a:xfrm>
                <a:off x="5467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2</a:t>
                </a:r>
                <a:endParaRPr sz="1200">
                  <a:latin typeface="Rubik"/>
                  <a:ea typeface="Rubik"/>
                  <a:cs typeface="Rubik"/>
                  <a:sym typeface="Rubik"/>
                </a:endParaRPr>
              </a:p>
            </p:txBody>
          </p:sp>
        </p:grpSp>
      </p:grpSp>
      <p:grpSp>
        <p:nvGrpSpPr>
          <p:cNvPr id="461" name="Google Shape;461;p73"/>
          <p:cNvGrpSpPr/>
          <p:nvPr/>
        </p:nvGrpSpPr>
        <p:grpSpPr>
          <a:xfrm>
            <a:off x="4610981" y="4057950"/>
            <a:ext cx="2028594" cy="724500"/>
            <a:chOff x="546743" y="800913"/>
            <a:chExt cx="2028594" cy="724500"/>
          </a:xfrm>
        </p:grpSpPr>
        <p:sp>
          <p:nvSpPr>
            <p:cNvPr id="462" name="Google Shape;462;p73"/>
            <p:cNvSpPr txBox="1"/>
            <p:nvPr/>
          </p:nvSpPr>
          <p:spPr>
            <a:xfrm>
              <a:off x="640938" y="800913"/>
              <a:ext cx="1934400" cy="724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000" b="1">
                  <a:solidFill>
                    <a:srgbClr val="F46152"/>
                  </a:solidFill>
                  <a:latin typeface="Rubik"/>
                  <a:ea typeface="Rubik"/>
                  <a:cs typeface="Rubik"/>
                  <a:sym typeface="Rubik"/>
                </a:rPr>
                <a:t>Review date and time availability→ Select ‘Book’ on appropriate class type and time</a:t>
              </a:r>
              <a:endParaRPr sz="1000" b="1">
                <a:solidFill>
                  <a:srgbClr val="F46152"/>
                </a:solidFill>
                <a:latin typeface="Rubik"/>
                <a:ea typeface="Rubik"/>
                <a:cs typeface="Rubik"/>
                <a:sym typeface="Rubik"/>
              </a:endParaRPr>
            </a:p>
          </p:txBody>
        </p:sp>
        <p:grpSp>
          <p:nvGrpSpPr>
            <p:cNvPr id="463" name="Google Shape;463;p73"/>
            <p:cNvGrpSpPr/>
            <p:nvPr/>
          </p:nvGrpSpPr>
          <p:grpSpPr>
            <a:xfrm>
              <a:off x="546743" y="876756"/>
              <a:ext cx="266700" cy="236706"/>
              <a:chOff x="546743" y="876756"/>
              <a:chExt cx="266700" cy="236706"/>
            </a:xfrm>
          </p:grpSpPr>
          <p:sp>
            <p:nvSpPr>
              <p:cNvPr id="464" name="Google Shape;464;p73"/>
              <p:cNvSpPr/>
              <p:nvPr/>
            </p:nvSpPr>
            <p:spPr>
              <a:xfrm>
                <a:off x="56172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465" name="Google Shape;465;p73"/>
              <p:cNvSpPr/>
              <p:nvPr/>
            </p:nvSpPr>
            <p:spPr>
              <a:xfrm>
                <a:off x="5467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3</a:t>
                </a:r>
                <a:endParaRPr sz="1200">
                  <a:latin typeface="Rubik"/>
                  <a:ea typeface="Rubik"/>
                  <a:cs typeface="Rubik"/>
                  <a:sym typeface="Rubik"/>
                </a:endParaRPr>
              </a:p>
            </p:txBody>
          </p:sp>
        </p:grpSp>
      </p:grpSp>
      <p:grpSp>
        <p:nvGrpSpPr>
          <p:cNvPr id="466" name="Google Shape;466;p73"/>
          <p:cNvGrpSpPr/>
          <p:nvPr/>
        </p:nvGrpSpPr>
        <p:grpSpPr>
          <a:xfrm>
            <a:off x="6626831" y="4057950"/>
            <a:ext cx="2048219" cy="724500"/>
            <a:chOff x="546743" y="800913"/>
            <a:chExt cx="2048219" cy="724500"/>
          </a:xfrm>
        </p:grpSpPr>
        <p:sp>
          <p:nvSpPr>
            <p:cNvPr id="467" name="Google Shape;467;p73"/>
            <p:cNvSpPr txBox="1"/>
            <p:nvPr/>
          </p:nvSpPr>
          <p:spPr>
            <a:xfrm>
              <a:off x="628163" y="800913"/>
              <a:ext cx="1966800" cy="724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000" b="1">
                  <a:solidFill>
                    <a:srgbClr val="F46152"/>
                  </a:solidFill>
                  <a:latin typeface="Rubik"/>
                  <a:ea typeface="Rubik"/>
                  <a:cs typeface="Rubik"/>
                  <a:sym typeface="Rubik"/>
                </a:rPr>
                <a:t>  Review details and select ‘Confirm booking’ to book your workout / discussion</a:t>
              </a:r>
              <a:endParaRPr sz="1000" b="1">
                <a:solidFill>
                  <a:srgbClr val="F46152"/>
                </a:solidFill>
                <a:latin typeface="Rubik"/>
                <a:ea typeface="Rubik"/>
                <a:cs typeface="Rubik"/>
                <a:sym typeface="Rubik"/>
              </a:endParaRPr>
            </a:p>
          </p:txBody>
        </p:sp>
        <p:grpSp>
          <p:nvGrpSpPr>
            <p:cNvPr id="468" name="Google Shape;468;p73"/>
            <p:cNvGrpSpPr/>
            <p:nvPr/>
          </p:nvGrpSpPr>
          <p:grpSpPr>
            <a:xfrm>
              <a:off x="546743" y="876756"/>
              <a:ext cx="266700" cy="236706"/>
              <a:chOff x="546743" y="876756"/>
              <a:chExt cx="266700" cy="236706"/>
            </a:xfrm>
          </p:grpSpPr>
          <p:sp>
            <p:nvSpPr>
              <p:cNvPr id="469" name="Google Shape;469;p73"/>
              <p:cNvSpPr/>
              <p:nvPr/>
            </p:nvSpPr>
            <p:spPr>
              <a:xfrm>
                <a:off x="561726" y="876762"/>
                <a:ext cx="237000" cy="236700"/>
              </a:xfrm>
              <a:prstGeom prst="ellipse">
                <a:avLst/>
              </a:prstGeom>
              <a:solidFill>
                <a:srgbClr val="F4615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B7B7B7"/>
                  </a:solidFill>
                  <a:latin typeface="Montserrat"/>
                  <a:ea typeface="Montserrat"/>
                  <a:cs typeface="Montserrat"/>
                  <a:sym typeface="Montserrat"/>
                </a:endParaRPr>
              </a:p>
            </p:txBody>
          </p:sp>
          <p:sp>
            <p:nvSpPr>
              <p:cNvPr id="470" name="Google Shape;470;p73"/>
              <p:cNvSpPr/>
              <p:nvPr/>
            </p:nvSpPr>
            <p:spPr>
              <a:xfrm>
                <a:off x="5467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Rubik"/>
                    <a:ea typeface="Rubik"/>
                    <a:cs typeface="Rubik"/>
                    <a:sym typeface="Rubik"/>
                  </a:rPr>
                  <a:t>4</a:t>
                </a:r>
                <a:endParaRPr sz="1200">
                  <a:latin typeface="Rubik"/>
                  <a:ea typeface="Rubik"/>
                  <a:cs typeface="Rubik"/>
                  <a:sym typeface="Rubik"/>
                </a:endParaRPr>
              </a:p>
            </p:txBody>
          </p:sp>
        </p:grpSp>
      </p:grpSp>
      <p:sp>
        <p:nvSpPr>
          <p:cNvPr id="471" name="Google Shape;471;p73"/>
          <p:cNvSpPr/>
          <p:nvPr/>
        </p:nvSpPr>
        <p:spPr>
          <a:xfrm>
            <a:off x="2818000" y="2312525"/>
            <a:ext cx="1517100" cy="3915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4438"/>
        </a:solidFill>
        <a:effectLst/>
      </p:bgPr>
    </p:bg>
    <p:spTree>
      <p:nvGrpSpPr>
        <p:cNvPr id="1" name="Shape 475"/>
        <p:cNvGrpSpPr/>
        <p:nvPr/>
      </p:nvGrpSpPr>
      <p:grpSpPr>
        <a:xfrm>
          <a:off x="0" y="0"/>
          <a:ext cx="0" cy="0"/>
          <a:chOff x="0" y="0"/>
          <a:chExt cx="0" cy="0"/>
        </a:xfrm>
      </p:grpSpPr>
      <p:sp>
        <p:nvSpPr>
          <p:cNvPr id="476" name="Google Shape;476;p74"/>
          <p:cNvSpPr txBox="1"/>
          <p:nvPr/>
        </p:nvSpPr>
        <p:spPr>
          <a:xfrm>
            <a:off x="684000" y="842338"/>
            <a:ext cx="7776000" cy="5217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SzPts val="1100"/>
              <a:buNone/>
            </a:pPr>
            <a:r>
              <a:rPr lang="en" sz="2400" b="1">
                <a:solidFill>
                  <a:srgbClr val="FFFFFF"/>
                </a:solidFill>
                <a:latin typeface="Rubik"/>
                <a:ea typeface="Rubik"/>
                <a:cs typeface="Rubik"/>
                <a:sym typeface="Rubik"/>
              </a:rPr>
              <a:t>With one Month-to-Month Membership</a:t>
            </a:r>
            <a:endParaRPr sz="2400" b="1">
              <a:solidFill>
                <a:srgbClr val="FFFFFF"/>
              </a:solidFill>
              <a:latin typeface="Rubik"/>
              <a:ea typeface="Rubik"/>
              <a:cs typeface="Rubik"/>
              <a:sym typeface="Rubik"/>
            </a:endParaRPr>
          </a:p>
        </p:txBody>
      </p:sp>
      <p:sp>
        <p:nvSpPr>
          <p:cNvPr id="477" name="Google Shape;477;p74"/>
          <p:cNvSpPr txBox="1"/>
          <p:nvPr/>
        </p:nvSpPr>
        <p:spPr>
          <a:xfrm>
            <a:off x="897875"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Gyms &amp; Fitness Studios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78" name="Google Shape;478;p74"/>
          <p:cNvSpPr txBox="1"/>
          <p:nvPr/>
        </p:nvSpPr>
        <p:spPr>
          <a:xfrm>
            <a:off x="2787625"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Live Streamed</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Classes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79" name="Google Shape;479;p74"/>
          <p:cNvSpPr txBox="1"/>
          <p:nvPr/>
        </p:nvSpPr>
        <p:spPr>
          <a:xfrm>
            <a:off x="4654512"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1-on-1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Personal Training</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80" name="Google Shape;480;p74"/>
          <p:cNvSpPr txBox="1"/>
          <p:nvPr/>
        </p:nvSpPr>
        <p:spPr>
          <a:xfrm>
            <a:off x="6425873" y="3414500"/>
            <a:ext cx="19272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App Partners &amp;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On Demand Workouts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481" name="Google Shape;481;p74"/>
          <p:cNvSpPr/>
          <p:nvPr/>
        </p:nvSpPr>
        <p:spPr>
          <a:xfrm>
            <a:off x="477255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4"/>
          <p:cNvSpPr/>
          <p:nvPr/>
        </p:nvSpPr>
        <p:spPr>
          <a:xfrm>
            <a:off x="665088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4"/>
          <p:cNvSpPr/>
          <p:nvPr/>
        </p:nvSpPr>
        <p:spPr>
          <a:xfrm>
            <a:off x="101590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4"/>
          <p:cNvSpPr/>
          <p:nvPr/>
        </p:nvSpPr>
        <p:spPr>
          <a:xfrm>
            <a:off x="289423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 name="Google Shape;485;p74"/>
          <p:cNvPicPr preferRelativeResize="0"/>
          <p:nvPr/>
        </p:nvPicPr>
        <p:blipFill>
          <a:blip r:embed="rId3">
            <a:alphaModFix/>
          </a:blip>
          <a:stretch>
            <a:fillRect/>
          </a:stretch>
        </p:blipFill>
        <p:spPr>
          <a:xfrm>
            <a:off x="691375" y="1459988"/>
            <a:ext cx="1973827" cy="1973827"/>
          </a:xfrm>
          <a:prstGeom prst="rect">
            <a:avLst/>
          </a:prstGeom>
          <a:noFill/>
          <a:ln>
            <a:noFill/>
          </a:ln>
        </p:spPr>
      </p:pic>
      <p:pic>
        <p:nvPicPr>
          <p:cNvPr id="486" name="Google Shape;486;p74"/>
          <p:cNvPicPr preferRelativeResize="0"/>
          <p:nvPr/>
        </p:nvPicPr>
        <p:blipFill>
          <a:blip r:embed="rId4">
            <a:alphaModFix/>
          </a:blip>
          <a:stretch>
            <a:fillRect/>
          </a:stretch>
        </p:blipFill>
        <p:spPr>
          <a:xfrm>
            <a:off x="2856462" y="1833138"/>
            <a:ext cx="1606776" cy="1606776"/>
          </a:xfrm>
          <a:prstGeom prst="rect">
            <a:avLst/>
          </a:prstGeom>
          <a:noFill/>
          <a:ln>
            <a:noFill/>
          </a:ln>
        </p:spPr>
      </p:pic>
      <p:pic>
        <p:nvPicPr>
          <p:cNvPr id="487" name="Google Shape;487;p74"/>
          <p:cNvPicPr preferRelativeResize="0"/>
          <p:nvPr/>
        </p:nvPicPr>
        <p:blipFill>
          <a:blip r:embed="rId5">
            <a:alphaModFix/>
          </a:blip>
          <a:stretch>
            <a:fillRect/>
          </a:stretch>
        </p:blipFill>
        <p:spPr>
          <a:xfrm>
            <a:off x="4735223" y="1872006"/>
            <a:ext cx="1551850" cy="1551878"/>
          </a:xfrm>
          <a:prstGeom prst="rect">
            <a:avLst/>
          </a:prstGeom>
          <a:noFill/>
          <a:ln>
            <a:noFill/>
          </a:ln>
        </p:spPr>
      </p:pic>
      <p:pic>
        <p:nvPicPr>
          <p:cNvPr id="488" name="Google Shape;488;p74"/>
          <p:cNvPicPr preferRelativeResize="0"/>
          <p:nvPr/>
        </p:nvPicPr>
        <p:blipFill>
          <a:blip r:embed="rId6">
            <a:alphaModFix/>
          </a:blip>
          <a:stretch>
            <a:fillRect/>
          </a:stretch>
        </p:blipFill>
        <p:spPr>
          <a:xfrm>
            <a:off x="6470650" y="1652938"/>
            <a:ext cx="1837627" cy="1837627"/>
          </a:xfrm>
          <a:prstGeom prst="rect">
            <a:avLst/>
          </a:prstGeom>
          <a:noFill/>
          <a:ln>
            <a:noFill/>
          </a:ln>
        </p:spPr>
      </p:pic>
      <p:sp>
        <p:nvSpPr>
          <p:cNvPr id="489" name="Google Shape;489;p74"/>
          <p:cNvSpPr/>
          <p:nvPr/>
        </p:nvSpPr>
        <p:spPr>
          <a:xfrm>
            <a:off x="440400" y="1460000"/>
            <a:ext cx="6030300" cy="2919600"/>
          </a:xfrm>
          <a:prstGeom prst="rect">
            <a:avLst/>
          </a:prstGeom>
          <a:solidFill>
            <a:srgbClr val="FF443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5FA"/>
        </a:solidFill>
        <a:effectLst/>
      </p:bgPr>
    </p:bg>
    <p:spTree>
      <p:nvGrpSpPr>
        <p:cNvPr id="1" name="Shape 493"/>
        <p:cNvGrpSpPr/>
        <p:nvPr/>
      </p:nvGrpSpPr>
      <p:grpSpPr>
        <a:xfrm>
          <a:off x="0" y="0"/>
          <a:ext cx="0" cy="0"/>
          <a:chOff x="0" y="0"/>
          <a:chExt cx="0" cy="0"/>
        </a:xfrm>
      </p:grpSpPr>
      <p:grpSp>
        <p:nvGrpSpPr>
          <p:cNvPr id="494" name="Google Shape;494;p75"/>
          <p:cNvGrpSpPr/>
          <p:nvPr/>
        </p:nvGrpSpPr>
        <p:grpSpPr>
          <a:xfrm>
            <a:off x="671505" y="624451"/>
            <a:ext cx="2107095" cy="3812445"/>
            <a:chOff x="1204905" y="624451"/>
            <a:chExt cx="2107095" cy="3812445"/>
          </a:xfrm>
        </p:grpSpPr>
        <p:pic>
          <p:nvPicPr>
            <p:cNvPr id="495" name="Google Shape;495;p75"/>
            <p:cNvPicPr preferRelativeResize="0"/>
            <p:nvPr/>
          </p:nvPicPr>
          <p:blipFill rotWithShape="1">
            <a:blip r:embed="rId3">
              <a:alphaModFix/>
            </a:blip>
            <a:srcRect b="26481"/>
            <a:stretch/>
          </p:blipFill>
          <p:spPr>
            <a:xfrm>
              <a:off x="1425950" y="853725"/>
              <a:ext cx="1665000" cy="3498600"/>
            </a:xfrm>
            <a:prstGeom prst="roundRect">
              <a:avLst>
                <a:gd name="adj" fmla="val 12348"/>
              </a:avLst>
            </a:prstGeom>
            <a:noFill/>
            <a:ln>
              <a:noFill/>
            </a:ln>
          </p:spPr>
        </p:pic>
        <p:pic>
          <p:nvPicPr>
            <p:cNvPr id="496" name="Google Shape;496;p75"/>
            <p:cNvPicPr preferRelativeResize="0"/>
            <p:nvPr/>
          </p:nvPicPr>
          <p:blipFill rotWithShape="1">
            <a:blip r:embed="rId4">
              <a:alphaModFix/>
            </a:blip>
            <a:srcRect l="826" t="1750" r="835" b="-1749"/>
            <a:stretch/>
          </p:blipFill>
          <p:spPr>
            <a:xfrm rot="5400000">
              <a:off x="352229" y="1477126"/>
              <a:ext cx="3812445" cy="2107095"/>
            </a:xfrm>
            <a:prstGeom prst="rect">
              <a:avLst/>
            </a:prstGeom>
            <a:noFill/>
            <a:ln>
              <a:noFill/>
            </a:ln>
          </p:spPr>
        </p:pic>
      </p:grpSp>
      <p:sp>
        <p:nvSpPr>
          <p:cNvPr id="497" name="Google Shape;497;p75"/>
          <p:cNvSpPr txBox="1"/>
          <p:nvPr/>
        </p:nvSpPr>
        <p:spPr>
          <a:xfrm>
            <a:off x="3175825" y="1158500"/>
            <a:ext cx="4476300" cy="32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accent5"/>
              </a:solidFill>
              <a:latin typeface="Rubik"/>
              <a:ea typeface="Rubik"/>
              <a:cs typeface="Rubik"/>
              <a:sym typeface="Rubik"/>
            </a:endParaRPr>
          </a:p>
          <a:p>
            <a:pPr marL="457200" lvl="0"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35+ App Partners</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On Demand Fitness Classes</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Therapy</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Meditation </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Meal Prepping</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Audio Guided Workouts</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Nutrition</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Kids + Family Fitness</a:t>
            </a:r>
            <a:endParaRPr sz="1800">
              <a:solidFill>
                <a:srgbClr val="292929"/>
              </a:solidFill>
              <a:latin typeface="Rubik"/>
              <a:ea typeface="Rubik"/>
              <a:cs typeface="Rubik"/>
              <a:sym typeface="Rubik"/>
            </a:endParaRPr>
          </a:p>
          <a:p>
            <a:pPr marL="914400" lvl="1" indent="-342900" algn="l" rtl="0">
              <a:spcBef>
                <a:spcPts val="0"/>
              </a:spcBef>
              <a:spcAft>
                <a:spcPts val="0"/>
              </a:spcAft>
              <a:buClr>
                <a:srgbClr val="292929"/>
              </a:buClr>
              <a:buSzPts val="1800"/>
              <a:buFont typeface="Rubik"/>
              <a:buChar char="○"/>
            </a:pPr>
            <a:r>
              <a:rPr lang="en" sz="1800">
                <a:solidFill>
                  <a:srgbClr val="292929"/>
                </a:solidFill>
                <a:latin typeface="Rubik"/>
                <a:ea typeface="Rubik"/>
                <a:cs typeface="Rubik"/>
                <a:sym typeface="Rubik"/>
              </a:rPr>
              <a:t>and more!</a:t>
            </a:r>
            <a:endParaRPr sz="1800">
              <a:solidFill>
                <a:srgbClr val="292929"/>
              </a:solidFill>
              <a:latin typeface="Rubik"/>
              <a:ea typeface="Rubik"/>
              <a:cs typeface="Rubik"/>
              <a:sym typeface="Rubik"/>
            </a:endParaRPr>
          </a:p>
          <a:p>
            <a:pPr marL="0" lvl="0" indent="0" algn="l" rtl="0">
              <a:spcBef>
                <a:spcPts val="0"/>
              </a:spcBef>
              <a:spcAft>
                <a:spcPts val="0"/>
              </a:spcAft>
              <a:buNone/>
            </a:pPr>
            <a:endParaRPr sz="1800">
              <a:solidFill>
                <a:schemeClr val="accent5"/>
              </a:solidFill>
              <a:latin typeface="Rubik"/>
              <a:ea typeface="Rubik"/>
              <a:cs typeface="Rubik"/>
              <a:sym typeface="Rubik"/>
            </a:endParaRPr>
          </a:p>
          <a:p>
            <a:pPr marL="0" lvl="0" indent="0" algn="l" rtl="0">
              <a:spcBef>
                <a:spcPts val="0"/>
              </a:spcBef>
              <a:spcAft>
                <a:spcPts val="0"/>
              </a:spcAft>
              <a:buNone/>
            </a:pPr>
            <a:r>
              <a:rPr lang="en" sz="1600" b="1">
                <a:solidFill>
                  <a:srgbClr val="232C7B"/>
                </a:solidFill>
                <a:latin typeface="Rubik"/>
                <a:ea typeface="Rubik"/>
                <a:cs typeface="Rubik"/>
                <a:sym typeface="Rubik"/>
              </a:rPr>
              <a:t>Included in your membership!</a:t>
            </a:r>
            <a:endParaRPr sz="1600" b="1">
              <a:solidFill>
                <a:srgbClr val="232C7B"/>
              </a:solidFill>
              <a:latin typeface="Rubik"/>
              <a:ea typeface="Rubik"/>
              <a:cs typeface="Rubik"/>
              <a:sym typeface="Rubik"/>
            </a:endParaRPr>
          </a:p>
        </p:txBody>
      </p:sp>
      <p:sp>
        <p:nvSpPr>
          <p:cNvPr id="498" name="Google Shape;498;p75"/>
          <p:cNvSpPr txBox="1"/>
          <p:nvPr/>
        </p:nvSpPr>
        <p:spPr>
          <a:xfrm>
            <a:off x="3111950" y="645025"/>
            <a:ext cx="5844000" cy="11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100" b="1">
                <a:solidFill>
                  <a:srgbClr val="FF4438"/>
                </a:solidFill>
                <a:latin typeface="Rubik"/>
                <a:ea typeface="Rubik"/>
                <a:cs typeface="Rubik"/>
                <a:sym typeface="Rubik"/>
              </a:rPr>
              <a:t>App Partners</a:t>
            </a:r>
            <a:endParaRPr sz="4100" b="1">
              <a:solidFill>
                <a:srgbClr val="FF4438"/>
              </a:solidFill>
              <a:latin typeface="Rubik"/>
              <a:ea typeface="Rubik"/>
              <a:cs typeface="Rubik"/>
              <a:sym typeface="Rubik"/>
            </a:endParaRPr>
          </a:p>
        </p:txBody>
      </p:sp>
      <p:pic>
        <p:nvPicPr>
          <p:cNvPr id="499" name="Google Shape;499;p75"/>
          <p:cNvPicPr preferRelativeResize="0"/>
          <p:nvPr/>
        </p:nvPicPr>
        <p:blipFill>
          <a:blip r:embed="rId5">
            <a:alphaModFix/>
          </a:blip>
          <a:stretch>
            <a:fillRect/>
          </a:stretch>
        </p:blipFill>
        <p:spPr>
          <a:xfrm rot="-5400000">
            <a:off x="-254274" y="1498551"/>
            <a:ext cx="3933748" cy="2185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58"/>
          <p:cNvSpPr txBox="1"/>
          <p:nvPr/>
        </p:nvSpPr>
        <p:spPr>
          <a:xfrm>
            <a:off x="1037500" y="565800"/>
            <a:ext cx="3604500" cy="73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52CBD"/>
              </a:buClr>
              <a:buSzPts val="1800"/>
              <a:buFont typeface="Open Sans"/>
              <a:buNone/>
            </a:pPr>
            <a:r>
              <a:rPr lang="en" sz="1600" b="1">
                <a:solidFill>
                  <a:srgbClr val="545454"/>
                </a:solidFill>
                <a:latin typeface="Rubik"/>
                <a:ea typeface="Rubik"/>
                <a:cs typeface="Rubik"/>
                <a:sym typeface="Rubik"/>
              </a:rPr>
              <a:t>Getting started with </a:t>
            </a:r>
            <a:endParaRPr sz="1600" b="1">
              <a:solidFill>
                <a:srgbClr val="545454"/>
              </a:solidFill>
              <a:latin typeface="Rubik"/>
              <a:ea typeface="Rubik"/>
              <a:cs typeface="Rubik"/>
              <a:sym typeface="Rubik"/>
            </a:endParaRPr>
          </a:p>
          <a:p>
            <a:pPr marL="0" marR="0" lvl="0" indent="0" algn="l" rtl="0">
              <a:lnSpc>
                <a:spcPct val="100000"/>
              </a:lnSpc>
              <a:spcBef>
                <a:spcPts val="0"/>
              </a:spcBef>
              <a:spcAft>
                <a:spcPts val="0"/>
              </a:spcAft>
              <a:buClr>
                <a:srgbClr val="652CBD"/>
              </a:buClr>
              <a:buSzPts val="1800"/>
              <a:buFont typeface="Open Sans"/>
              <a:buNone/>
            </a:pPr>
            <a:r>
              <a:rPr lang="en" sz="1600" b="1">
                <a:solidFill>
                  <a:srgbClr val="545454"/>
                </a:solidFill>
                <a:latin typeface="Rubik"/>
                <a:ea typeface="Rubik"/>
                <a:cs typeface="Rubik"/>
                <a:sym typeface="Rubik"/>
              </a:rPr>
              <a:t>Gympass is</a:t>
            </a:r>
            <a:r>
              <a:rPr lang="en" sz="1600" b="1">
                <a:solidFill>
                  <a:schemeClr val="accent3"/>
                </a:solidFill>
                <a:latin typeface="Rubik"/>
                <a:ea typeface="Rubik"/>
                <a:cs typeface="Rubik"/>
                <a:sym typeface="Rubik"/>
              </a:rPr>
              <a:t> quick and easy!</a:t>
            </a:r>
            <a:endParaRPr sz="1600" b="1" i="0" u="none" strike="noStrike" cap="none">
              <a:solidFill>
                <a:schemeClr val="accent3"/>
              </a:solidFill>
              <a:latin typeface="Rubik"/>
              <a:ea typeface="Rubik"/>
              <a:cs typeface="Rubik"/>
              <a:sym typeface="Rubik"/>
            </a:endParaRPr>
          </a:p>
        </p:txBody>
      </p:sp>
      <p:sp>
        <p:nvSpPr>
          <p:cNvPr id="157" name="Google Shape;157;p58"/>
          <p:cNvSpPr txBox="1"/>
          <p:nvPr/>
        </p:nvSpPr>
        <p:spPr>
          <a:xfrm>
            <a:off x="1563175" y="1296000"/>
            <a:ext cx="3604500" cy="201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dk2"/>
                </a:solidFill>
                <a:latin typeface="Rubik"/>
                <a:ea typeface="Rubik"/>
                <a:cs typeface="Rubik"/>
                <a:sym typeface="Rubik"/>
              </a:rPr>
              <a:t>Download the app on your smartphone</a:t>
            </a:r>
            <a:endParaRPr sz="1500">
              <a:solidFill>
                <a:schemeClr val="dk2"/>
              </a:solidFill>
              <a:latin typeface="Rubik"/>
              <a:ea typeface="Rubik"/>
              <a:cs typeface="Rubik"/>
              <a:sym typeface="Rubik"/>
            </a:endParaRPr>
          </a:p>
          <a:p>
            <a:pPr marL="0" lvl="0" indent="0" algn="l" rtl="0">
              <a:lnSpc>
                <a:spcPct val="100000"/>
              </a:lnSpc>
              <a:spcBef>
                <a:spcPts val="0"/>
              </a:spcBef>
              <a:spcAft>
                <a:spcPts val="0"/>
              </a:spcAft>
              <a:buNone/>
            </a:pPr>
            <a:endParaRPr sz="1500">
              <a:solidFill>
                <a:schemeClr val="dk2"/>
              </a:solidFill>
              <a:latin typeface="Rubik"/>
              <a:ea typeface="Rubik"/>
              <a:cs typeface="Rubik"/>
              <a:sym typeface="Rubik"/>
            </a:endParaRPr>
          </a:p>
          <a:p>
            <a:pPr marL="0" lvl="0" indent="0" algn="l" rtl="0">
              <a:lnSpc>
                <a:spcPct val="100000"/>
              </a:lnSpc>
              <a:spcBef>
                <a:spcPts val="0"/>
              </a:spcBef>
              <a:spcAft>
                <a:spcPts val="0"/>
              </a:spcAft>
              <a:buNone/>
            </a:pPr>
            <a:r>
              <a:rPr lang="en" sz="1500">
                <a:solidFill>
                  <a:schemeClr val="dk2"/>
                </a:solidFill>
                <a:latin typeface="Rubik"/>
                <a:ea typeface="Rubik"/>
                <a:cs typeface="Rubik"/>
                <a:sym typeface="Rubik"/>
              </a:rPr>
              <a:t>Create a free account with your</a:t>
            </a:r>
            <a:endParaRPr sz="1500">
              <a:solidFill>
                <a:schemeClr val="dk2"/>
              </a:solidFill>
              <a:latin typeface="Rubik"/>
              <a:ea typeface="Rubik"/>
              <a:cs typeface="Rubik"/>
              <a:sym typeface="Rubik"/>
            </a:endParaRPr>
          </a:p>
          <a:p>
            <a:pPr marL="0" lvl="0" indent="0" algn="l" rtl="0">
              <a:lnSpc>
                <a:spcPct val="100000"/>
              </a:lnSpc>
              <a:spcBef>
                <a:spcPts val="0"/>
              </a:spcBef>
              <a:spcAft>
                <a:spcPts val="0"/>
              </a:spcAft>
              <a:buNone/>
            </a:pPr>
            <a:r>
              <a:rPr lang="en" sz="1500">
                <a:solidFill>
                  <a:schemeClr val="dk2"/>
                </a:solidFill>
                <a:latin typeface="Rubik"/>
                <a:ea typeface="Rubik"/>
                <a:cs typeface="Rubik"/>
                <a:sym typeface="Rubik"/>
              </a:rPr>
              <a:t>work email or employee ID</a:t>
            </a:r>
            <a:endParaRPr sz="1500">
              <a:solidFill>
                <a:schemeClr val="dk2"/>
              </a:solidFill>
              <a:latin typeface="Rubik"/>
              <a:ea typeface="Rubik"/>
              <a:cs typeface="Rubik"/>
              <a:sym typeface="Rubik"/>
            </a:endParaRPr>
          </a:p>
          <a:p>
            <a:pPr marL="0" lvl="0" indent="0" algn="l" rtl="0">
              <a:lnSpc>
                <a:spcPct val="100000"/>
              </a:lnSpc>
              <a:spcBef>
                <a:spcPts val="0"/>
              </a:spcBef>
              <a:spcAft>
                <a:spcPts val="0"/>
              </a:spcAft>
              <a:buNone/>
            </a:pPr>
            <a:endParaRPr sz="1500">
              <a:solidFill>
                <a:schemeClr val="dk2"/>
              </a:solidFill>
              <a:latin typeface="Rubik"/>
              <a:ea typeface="Rubik"/>
              <a:cs typeface="Rubik"/>
              <a:sym typeface="Rubik"/>
            </a:endParaRPr>
          </a:p>
          <a:p>
            <a:pPr marL="0" lvl="0" indent="0" algn="l" rtl="0">
              <a:lnSpc>
                <a:spcPct val="100000"/>
              </a:lnSpc>
              <a:spcBef>
                <a:spcPts val="0"/>
              </a:spcBef>
              <a:spcAft>
                <a:spcPts val="0"/>
              </a:spcAft>
              <a:buNone/>
            </a:pPr>
            <a:r>
              <a:rPr lang="en" sz="1500">
                <a:solidFill>
                  <a:schemeClr val="dk2"/>
                </a:solidFill>
                <a:latin typeface="Rubik"/>
                <a:ea typeface="Rubik"/>
                <a:cs typeface="Rubik"/>
                <a:sym typeface="Rubik"/>
              </a:rPr>
              <a:t>Choose a plan that works for you and enter your payment information to activate your membership</a:t>
            </a:r>
            <a:endParaRPr sz="1500">
              <a:solidFill>
                <a:schemeClr val="dk2"/>
              </a:solidFill>
              <a:latin typeface="Rubik"/>
              <a:ea typeface="Rubik"/>
              <a:cs typeface="Rubik"/>
              <a:sym typeface="Rubik"/>
            </a:endParaRPr>
          </a:p>
          <a:p>
            <a:pPr marL="0" marR="0" lvl="0" indent="0" algn="l" rtl="0">
              <a:lnSpc>
                <a:spcPct val="100000"/>
              </a:lnSpc>
              <a:spcBef>
                <a:spcPts val="0"/>
              </a:spcBef>
              <a:spcAft>
                <a:spcPts val="0"/>
              </a:spcAft>
              <a:buClr>
                <a:srgbClr val="652CBD"/>
              </a:buClr>
              <a:buSzPts val="1800"/>
              <a:buFont typeface="Open Sans"/>
              <a:buNone/>
            </a:pPr>
            <a:endParaRPr sz="1600">
              <a:solidFill>
                <a:schemeClr val="dk2"/>
              </a:solidFill>
              <a:latin typeface="Open Sans Light"/>
              <a:ea typeface="Open Sans Light"/>
              <a:cs typeface="Open Sans Light"/>
              <a:sym typeface="Open Sans Light"/>
            </a:endParaRPr>
          </a:p>
        </p:txBody>
      </p:sp>
      <p:grpSp>
        <p:nvGrpSpPr>
          <p:cNvPr id="158" name="Google Shape;158;p58"/>
          <p:cNvGrpSpPr/>
          <p:nvPr/>
        </p:nvGrpSpPr>
        <p:grpSpPr>
          <a:xfrm>
            <a:off x="1095225" y="1379675"/>
            <a:ext cx="320700" cy="264000"/>
            <a:chOff x="804350" y="1686575"/>
            <a:chExt cx="320700" cy="264000"/>
          </a:xfrm>
        </p:grpSpPr>
        <p:sp>
          <p:nvSpPr>
            <p:cNvPr id="159" name="Google Shape;159;p58"/>
            <p:cNvSpPr/>
            <p:nvPr/>
          </p:nvSpPr>
          <p:spPr>
            <a:xfrm>
              <a:off x="832700" y="1686575"/>
              <a:ext cx="264000" cy="2640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1" i="0" u="none" strike="noStrike" cap="none">
                <a:solidFill>
                  <a:srgbClr val="FFFFFF"/>
                </a:solidFill>
                <a:latin typeface="Open Sans"/>
                <a:ea typeface="Open Sans"/>
                <a:cs typeface="Open Sans"/>
                <a:sym typeface="Open Sans"/>
              </a:endParaRPr>
            </a:p>
          </p:txBody>
        </p:sp>
        <p:sp>
          <p:nvSpPr>
            <p:cNvPr id="160" name="Google Shape;160;p58"/>
            <p:cNvSpPr txBox="1"/>
            <p:nvPr/>
          </p:nvSpPr>
          <p:spPr>
            <a:xfrm>
              <a:off x="804350" y="1698113"/>
              <a:ext cx="320700" cy="24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Open Sans"/>
                  <a:ea typeface="Open Sans"/>
                  <a:cs typeface="Open Sans"/>
                  <a:sym typeface="Open Sans"/>
                </a:rPr>
                <a:t>1</a:t>
              </a:r>
              <a:endParaRPr sz="1000" b="1">
                <a:solidFill>
                  <a:srgbClr val="FFFFFF"/>
                </a:solidFill>
                <a:latin typeface="Open Sans"/>
                <a:ea typeface="Open Sans"/>
                <a:cs typeface="Open Sans"/>
                <a:sym typeface="Open Sans"/>
              </a:endParaRPr>
            </a:p>
          </p:txBody>
        </p:sp>
      </p:grpSp>
      <p:grpSp>
        <p:nvGrpSpPr>
          <p:cNvPr id="161" name="Google Shape;161;p58"/>
          <p:cNvGrpSpPr/>
          <p:nvPr/>
        </p:nvGrpSpPr>
        <p:grpSpPr>
          <a:xfrm>
            <a:off x="1095225" y="2074113"/>
            <a:ext cx="320700" cy="264000"/>
            <a:chOff x="804350" y="2265813"/>
            <a:chExt cx="320700" cy="264000"/>
          </a:xfrm>
        </p:grpSpPr>
        <p:sp>
          <p:nvSpPr>
            <p:cNvPr id="162" name="Google Shape;162;p58"/>
            <p:cNvSpPr/>
            <p:nvPr/>
          </p:nvSpPr>
          <p:spPr>
            <a:xfrm>
              <a:off x="832700" y="2265813"/>
              <a:ext cx="264000" cy="2640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1" i="0" u="none" strike="noStrike" cap="none">
                <a:solidFill>
                  <a:srgbClr val="FFFFFF"/>
                </a:solidFill>
                <a:latin typeface="Open Sans"/>
                <a:ea typeface="Open Sans"/>
                <a:cs typeface="Open Sans"/>
                <a:sym typeface="Open Sans"/>
              </a:endParaRPr>
            </a:p>
          </p:txBody>
        </p:sp>
        <p:sp>
          <p:nvSpPr>
            <p:cNvPr id="163" name="Google Shape;163;p58"/>
            <p:cNvSpPr txBox="1"/>
            <p:nvPr/>
          </p:nvSpPr>
          <p:spPr>
            <a:xfrm>
              <a:off x="804350" y="2271575"/>
              <a:ext cx="320700" cy="24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Open Sans"/>
                  <a:ea typeface="Open Sans"/>
                  <a:cs typeface="Open Sans"/>
                  <a:sym typeface="Open Sans"/>
                </a:rPr>
                <a:t>2</a:t>
              </a:r>
              <a:endParaRPr sz="1000" b="1">
                <a:solidFill>
                  <a:srgbClr val="FFFFFF"/>
                </a:solidFill>
                <a:latin typeface="Open Sans"/>
                <a:ea typeface="Open Sans"/>
                <a:cs typeface="Open Sans"/>
                <a:sym typeface="Open Sans"/>
              </a:endParaRPr>
            </a:p>
          </p:txBody>
        </p:sp>
      </p:grpSp>
      <p:grpSp>
        <p:nvGrpSpPr>
          <p:cNvPr id="164" name="Google Shape;164;p58"/>
          <p:cNvGrpSpPr/>
          <p:nvPr/>
        </p:nvGrpSpPr>
        <p:grpSpPr>
          <a:xfrm>
            <a:off x="1095225" y="2768575"/>
            <a:ext cx="320700" cy="264000"/>
            <a:chOff x="804350" y="2845050"/>
            <a:chExt cx="320700" cy="264000"/>
          </a:xfrm>
        </p:grpSpPr>
        <p:sp>
          <p:nvSpPr>
            <p:cNvPr id="165" name="Google Shape;165;p58"/>
            <p:cNvSpPr/>
            <p:nvPr/>
          </p:nvSpPr>
          <p:spPr>
            <a:xfrm>
              <a:off x="832700" y="2845050"/>
              <a:ext cx="264000" cy="2640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00" b="1" i="0" u="none" strike="noStrike" cap="none">
                <a:solidFill>
                  <a:srgbClr val="FFFFFF"/>
                </a:solidFill>
                <a:latin typeface="Open Sans"/>
                <a:ea typeface="Open Sans"/>
                <a:cs typeface="Open Sans"/>
                <a:sym typeface="Open Sans"/>
              </a:endParaRPr>
            </a:p>
          </p:txBody>
        </p:sp>
        <p:sp>
          <p:nvSpPr>
            <p:cNvPr id="166" name="Google Shape;166;p58"/>
            <p:cNvSpPr txBox="1"/>
            <p:nvPr/>
          </p:nvSpPr>
          <p:spPr>
            <a:xfrm>
              <a:off x="804350" y="2855100"/>
              <a:ext cx="320700" cy="24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Open Sans"/>
                  <a:ea typeface="Open Sans"/>
                  <a:cs typeface="Open Sans"/>
                  <a:sym typeface="Open Sans"/>
                </a:rPr>
                <a:t>3</a:t>
              </a:r>
              <a:endParaRPr sz="1000" b="1">
                <a:solidFill>
                  <a:srgbClr val="FFFFFF"/>
                </a:solidFill>
                <a:latin typeface="Open Sans"/>
                <a:ea typeface="Open Sans"/>
                <a:cs typeface="Open Sans"/>
                <a:sym typeface="Open Sans"/>
              </a:endParaRPr>
            </a:p>
          </p:txBody>
        </p:sp>
      </p:grpSp>
      <p:pic>
        <p:nvPicPr>
          <p:cNvPr id="167" name="Google Shape;167;p58"/>
          <p:cNvPicPr preferRelativeResize="0"/>
          <p:nvPr/>
        </p:nvPicPr>
        <p:blipFill rotWithShape="1">
          <a:blip r:embed="rId3">
            <a:alphaModFix/>
          </a:blip>
          <a:srcRect t="5973" b="1843"/>
          <a:stretch/>
        </p:blipFill>
        <p:spPr>
          <a:xfrm>
            <a:off x="5866000" y="865850"/>
            <a:ext cx="1804051" cy="3411825"/>
          </a:xfrm>
          <a:prstGeom prst="rect">
            <a:avLst/>
          </a:prstGeom>
          <a:noFill/>
          <a:ln>
            <a:noFill/>
          </a:ln>
          <a:effectLst>
            <a:outerShdw blurRad="57150" dist="19050" dir="5400000" algn="bl" rotWithShape="0">
              <a:srgbClr val="000000">
                <a:alpha val="50000"/>
              </a:srgbClr>
            </a:outerShdw>
          </a:effectLst>
        </p:spPr>
      </p:pic>
      <p:sp>
        <p:nvSpPr>
          <p:cNvPr id="168" name="Google Shape;168;p58"/>
          <p:cNvSpPr txBox="1"/>
          <p:nvPr/>
        </p:nvSpPr>
        <p:spPr>
          <a:xfrm>
            <a:off x="745275" y="4660550"/>
            <a:ext cx="1645800" cy="23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700">
                <a:solidFill>
                  <a:schemeClr val="accent5"/>
                </a:solidFill>
                <a:latin typeface="Open Sans SemiBold"/>
                <a:ea typeface="Open Sans SemiBold"/>
                <a:cs typeface="Open Sans SemiBold"/>
                <a:sym typeface="Open Sans SemiBold"/>
              </a:rPr>
              <a:t>Scan here to download!</a:t>
            </a:r>
            <a:endParaRPr sz="700">
              <a:solidFill>
                <a:schemeClr val="accent5"/>
              </a:solidFill>
              <a:latin typeface="Open Sans SemiBold"/>
              <a:ea typeface="Open Sans SemiBold"/>
              <a:cs typeface="Open Sans SemiBold"/>
              <a:sym typeface="Open Sans SemiBold"/>
            </a:endParaRPr>
          </a:p>
        </p:txBody>
      </p:sp>
      <p:pic>
        <p:nvPicPr>
          <p:cNvPr id="169" name="Google Shape;169;p58"/>
          <p:cNvPicPr preferRelativeResize="0"/>
          <p:nvPr/>
        </p:nvPicPr>
        <p:blipFill>
          <a:blip r:embed="rId4">
            <a:alphaModFix/>
          </a:blip>
          <a:stretch>
            <a:fillRect/>
          </a:stretch>
        </p:blipFill>
        <p:spPr>
          <a:xfrm>
            <a:off x="1116225" y="3731164"/>
            <a:ext cx="903900" cy="903926"/>
          </a:xfrm>
          <a:prstGeom prst="rect">
            <a:avLst/>
          </a:prstGeom>
          <a:noFill/>
          <a:ln>
            <a:noFill/>
          </a:ln>
        </p:spPr>
      </p:pic>
      <p:pic>
        <p:nvPicPr>
          <p:cNvPr id="170" name="Google Shape;170;p58"/>
          <p:cNvPicPr preferRelativeResize="0"/>
          <p:nvPr/>
        </p:nvPicPr>
        <p:blipFill rotWithShape="1">
          <a:blip r:embed="rId5">
            <a:alphaModFix/>
          </a:blip>
          <a:srcRect l="3496" t="3686" r="3505" b="3695"/>
          <a:stretch/>
        </p:blipFill>
        <p:spPr>
          <a:xfrm>
            <a:off x="2278275" y="3744388"/>
            <a:ext cx="903900" cy="877500"/>
          </a:xfrm>
          <a:prstGeom prst="roundRect">
            <a:avLst>
              <a:gd name="adj" fmla="val 16667"/>
            </a:avLst>
          </a:prstGeom>
          <a:noFill/>
          <a:ln>
            <a:noFill/>
          </a:ln>
        </p:spPr>
      </p:pic>
      <p:grpSp>
        <p:nvGrpSpPr>
          <p:cNvPr id="171" name="Google Shape;171;p58"/>
          <p:cNvGrpSpPr/>
          <p:nvPr/>
        </p:nvGrpSpPr>
        <p:grpSpPr>
          <a:xfrm>
            <a:off x="3534943" y="3785085"/>
            <a:ext cx="1177100" cy="350603"/>
            <a:chOff x="2032550" y="2853700"/>
            <a:chExt cx="1705200" cy="507900"/>
          </a:xfrm>
        </p:grpSpPr>
        <p:sp>
          <p:nvSpPr>
            <p:cNvPr id="172" name="Google Shape;172;p58"/>
            <p:cNvSpPr/>
            <p:nvPr/>
          </p:nvSpPr>
          <p:spPr>
            <a:xfrm>
              <a:off x="2032550" y="2853700"/>
              <a:ext cx="1705200" cy="507900"/>
            </a:xfrm>
            <a:prstGeom prst="roundRect">
              <a:avLst>
                <a:gd name="adj" fmla="val 16667"/>
              </a:avLst>
            </a:prstGeom>
            <a:solidFill>
              <a:srgbClr val="652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 name="Google Shape;173;p58"/>
            <p:cNvPicPr preferRelativeResize="0"/>
            <p:nvPr/>
          </p:nvPicPr>
          <p:blipFill rotWithShape="1">
            <a:blip r:embed="rId6">
              <a:alphaModFix/>
            </a:blip>
            <a:srcRect t="17802" b="19623"/>
            <a:stretch/>
          </p:blipFill>
          <p:spPr>
            <a:xfrm>
              <a:off x="2121000" y="2931100"/>
              <a:ext cx="317393" cy="353098"/>
            </a:xfrm>
            <a:prstGeom prst="rect">
              <a:avLst/>
            </a:prstGeom>
            <a:noFill/>
            <a:ln>
              <a:noFill/>
            </a:ln>
          </p:spPr>
        </p:pic>
        <p:sp>
          <p:nvSpPr>
            <p:cNvPr id="174" name="Google Shape;174;p58"/>
            <p:cNvSpPr txBox="1"/>
            <p:nvPr/>
          </p:nvSpPr>
          <p:spPr>
            <a:xfrm>
              <a:off x="2362200" y="2931100"/>
              <a:ext cx="1299300" cy="35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600"/>
                <a:buFont typeface="Arial"/>
                <a:buNone/>
              </a:pPr>
              <a:r>
                <a:rPr lang="en" sz="1100">
                  <a:solidFill>
                    <a:srgbClr val="FFFFFF"/>
                  </a:solidFill>
                  <a:latin typeface="Open Sans SemiBold"/>
                  <a:ea typeface="Open Sans SemiBold"/>
                  <a:cs typeface="Open Sans SemiBold"/>
                  <a:sym typeface="Open Sans SemiBold"/>
                </a:rPr>
                <a:t>App Store</a:t>
              </a:r>
              <a:endParaRPr sz="1100">
                <a:solidFill>
                  <a:srgbClr val="FFFFFF"/>
                </a:solidFill>
                <a:latin typeface="Open Sans SemiBold"/>
                <a:ea typeface="Open Sans SemiBold"/>
                <a:cs typeface="Open Sans SemiBold"/>
                <a:sym typeface="Open Sans SemiBold"/>
              </a:endParaRPr>
            </a:p>
          </p:txBody>
        </p:sp>
      </p:grpSp>
      <p:sp>
        <p:nvSpPr>
          <p:cNvPr id="175" name="Google Shape;175;p58"/>
          <p:cNvSpPr/>
          <p:nvPr/>
        </p:nvSpPr>
        <p:spPr>
          <a:xfrm>
            <a:off x="3534943" y="4194308"/>
            <a:ext cx="1177200" cy="350700"/>
          </a:xfrm>
          <a:prstGeom prst="roundRect">
            <a:avLst>
              <a:gd name="adj" fmla="val 16667"/>
            </a:avLst>
          </a:prstGeom>
          <a:solidFill>
            <a:srgbClr val="652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 name="Google Shape;176;p58"/>
          <p:cNvPicPr preferRelativeResize="0"/>
          <p:nvPr/>
        </p:nvPicPr>
        <p:blipFill rotWithShape="1">
          <a:blip r:embed="rId7">
            <a:alphaModFix/>
          </a:blip>
          <a:srcRect t="23305" b="24744"/>
          <a:stretch/>
        </p:blipFill>
        <p:spPr>
          <a:xfrm>
            <a:off x="3596000" y="4268433"/>
            <a:ext cx="219102" cy="202363"/>
          </a:xfrm>
          <a:prstGeom prst="rect">
            <a:avLst/>
          </a:prstGeom>
          <a:noFill/>
          <a:ln>
            <a:noFill/>
          </a:ln>
        </p:spPr>
      </p:pic>
      <p:sp>
        <p:nvSpPr>
          <p:cNvPr id="177" name="Google Shape;177;p58"/>
          <p:cNvSpPr txBox="1"/>
          <p:nvPr/>
        </p:nvSpPr>
        <p:spPr>
          <a:xfrm>
            <a:off x="3738905" y="4247741"/>
            <a:ext cx="1021200" cy="24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600"/>
              <a:buFont typeface="Arial"/>
              <a:buNone/>
            </a:pPr>
            <a:r>
              <a:rPr lang="en" sz="1100">
                <a:solidFill>
                  <a:srgbClr val="FFFFFF"/>
                </a:solidFill>
                <a:latin typeface="Open Sans SemiBold"/>
                <a:ea typeface="Open Sans SemiBold"/>
                <a:cs typeface="Open Sans SemiBold"/>
                <a:sym typeface="Open Sans SemiBold"/>
              </a:rPr>
              <a:t>Google Play</a:t>
            </a:r>
            <a:endParaRPr sz="1100">
              <a:solidFill>
                <a:srgbClr val="FFFFFF"/>
              </a:solidFill>
              <a:latin typeface="Open Sans SemiBold"/>
              <a:ea typeface="Open Sans SemiBold"/>
              <a:cs typeface="Open Sans SemiBold"/>
              <a:sym typeface="Open Sa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3F7"/>
        </a:solidFill>
        <a:effectLst/>
      </p:bgPr>
    </p:bg>
    <p:spTree>
      <p:nvGrpSpPr>
        <p:cNvPr id="1" name="Shape 503"/>
        <p:cNvGrpSpPr/>
        <p:nvPr/>
      </p:nvGrpSpPr>
      <p:grpSpPr>
        <a:xfrm>
          <a:off x="0" y="0"/>
          <a:ext cx="0" cy="0"/>
          <a:chOff x="0" y="0"/>
          <a:chExt cx="0" cy="0"/>
        </a:xfrm>
      </p:grpSpPr>
      <p:pic>
        <p:nvPicPr>
          <p:cNvPr id="504" name="Google Shape;504;p76"/>
          <p:cNvPicPr preferRelativeResize="0"/>
          <p:nvPr/>
        </p:nvPicPr>
        <p:blipFill rotWithShape="1">
          <a:blip r:embed="rId3">
            <a:alphaModFix/>
          </a:blip>
          <a:srcRect/>
          <a:stretch/>
        </p:blipFill>
        <p:spPr>
          <a:xfrm>
            <a:off x="6115600" y="1610100"/>
            <a:ext cx="1426800" cy="3087900"/>
          </a:xfrm>
          <a:prstGeom prst="roundRect">
            <a:avLst>
              <a:gd name="adj" fmla="val 10489"/>
            </a:avLst>
          </a:prstGeom>
          <a:noFill/>
          <a:ln>
            <a:noFill/>
          </a:ln>
        </p:spPr>
      </p:pic>
      <p:pic>
        <p:nvPicPr>
          <p:cNvPr id="505" name="Google Shape;505;p76"/>
          <p:cNvPicPr preferRelativeResize="0"/>
          <p:nvPr/>
        </p:nvPicPr>
        <p:blipFill rotWithShape="1">
          <a:blip r:embed="rId4">
            <a:alphaModFix/>
          </a:blip>
          <a:srcRect/>
          <a:stretch/>
        </p:blipFill>
        <p:spPr>
          <a:xfrm>
            <a:off x="3740350" y="1610100"/>
            <a:ext cx="1426800" cy="3087900"/>
          </a:xfrm>
          <a:prstGeom prst="roundRect">
            <a:avLst>
              <a:gd name="adj" fmla="val 10489"/>
            </a:avLst>
          </a:prstGeom>
          <a:noFill/>
          <a:ln>
            <a:noFill/>
          </a:ln>
        </p:spPr>
      </p:pic>
      <p:pic>
        <p:nvPicPr>
          <p:cNvPr id="506" name="Google Shape;506;p76"/>
          <p:cNvPicPr preferRelativeResize="0"/>
          <p:nvPr/>
        </p:nvPicPr>
        <p:blipFill rotWithShape="1">
          <a:blip r:embed="rId5">
            <a:alphaModFix/>
          </a:blip>
          <a:srcRect/>
          <a:stretch/>
        </p:blipFill>
        <p:spPr>
          <a:xfrm>
            <a:off x="1421950" y="1610100"/>
            <a:ext cx="1426800" cy="3087900"/>
          </a:xfrm>
          <a:prstGeom prst="roundRect">
            <a:avLst>
              <a:gd name="adj" fmla="val 10489"/>
            </a:avLst>
          </a:prstGeom>
          <a:noFill/>
          <a:ln>
            <a:noFill/>
          </a:ln>
        </p:spPr>
      </p:pic>
      <p:sp>
        <p:nvSpPr>
          <p:cNvPr id="507" name="Google Shape;507;p76"/>
          <p:cNvSpPr/>
          <p:nvPr/>
        </p:nvSpPr>
        <p:spPr>
          <a:xfrm>
            <a:off x="2602375" y="2141225"/>
            <a:ext cx="211800" cy="2115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76"/>
          <p:cNvPicPr preferRelativeResize="0"/>
          <p:nvPr/>
        </p:nvPicPr>
        <p:blipFill rotWithShape="1">
          <a:blip r:embed="rId6">
            <a:alphaModFix/>
          </a:blip>
          <a:srcRect l="826" t="1750" r="835" b="-1749"/>
          <a:stretch/>
        </p:blipFill>
        <p:spPr>
          <a:xfrm rot="5400000">
            <a:off x="439000" y="2222800"/>
            <a:ext cx="3440300" cy="1791900"/>
          </a:xfrm>
          <a:prstGeom prst="rect">
            <a:avLst/>
          </a:prstGeom>
          <a:noFill/>
          <a:ln>
            <a:noFill/>
          </a:ln>
        </p:spPr>
      </p:pic>
      <p:cxnSp>
        <p:nvCxnSpPr>
          <p:cNvPr id="509" name="Google Shape;509;p76"/>
          <p:cNvCxnSpPr/>
          <p:nvPr/>
        </p:nvCxnSpPr>
        <p:spPr>
          <a:xfrm>
            <a:off x="3089538" y="3239811"/>
            <a:ext cx="400800" cy="900"/>
          </a:xfrm>
          <a:prstGeom prst="straightConnector1">
            <a:avLst/>
          </a:prstGeom>
          <a:noFill/>
          <a:ln w="28575" cap="flat" cmpd="sng">
            <a:solidFill>
              <a:srgbClr val="652CDB"/>
            </a:solidFill>
            <a:prstDash val="solid"/>
            <a:round/>
            <a:headEnd type="none" w="med" len="med"/>
            <a:tailEnd type="triangle" w="med" len="med"/>
          </a:ln>
        </p:spPr>
      </p:cxnSp>
      <p:cxnSp>
        <p:nvCxnSpPr>
          <p:cNvPr id="510" name="Google Shape;510;p76"/>
          <p:cNvCxnSpPr/>
          <p:nvPr/>
        </p:nvCxnSpPr>
        <p:spPr>
          <a:xfrm>
            <a:off x="5464763" y="3239811"/>
            <a:ext cx="400800" cy="900"/>
          </a:xfrm>
          <a:prstGeom prst="straightConnector1">
            <a:avLst/>
          </a:prstGeom>
          <a:noFill/>
          <a:ln w="28575" cap="flat" cmpd="sng">
            <a:solidFill>
              <a:srgbClr val="652CDB"/>
            </a:solidFill>
            <a:prstDash val="solid"/>
            <a:round/>
            <a:headEnd type="none" w="med" len="med"/>
            <a:tailEnd type="triangle" w="med" len="med"/>
          </a:ln>
        </p:spPr>
      </p:cxnSp>
      <p:sp>
        <p:nvSpPr>
          <p:cNvPr id="511" name="Google Shape;511;p76"/>
          <p:cNvSpPr txBox="1"/>
          <p:nvPr/>
        </p:nvSpPr>
        <p:spPr>
          <a:xfrm>
            <a:off x="663000" y="350100"/>
            <a:ext cx="7818000" cy="457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8C2B4"/>
              </a:buClr>
              <a:buSzPts val="1800"/>
              <a:buFont typeface="Open Sans"/>
              <a:buNone/>
            </a:pPr>
            <a:r>
              <a:rPr lang="en" sz="2400" i="1">
                <a:solidFill>
                  <a:schemeClr val="accent3"/>
                </a:solidFill>
                <a:latin typeface="Rubik"/>
                <a:ea typeface="Rubik"/>
                <a:cs typeface="Rubik"/>
                <a:sym typeface="Rubik"/>
              </a:rPr>
              <a:t>How to access</a:t>
            </a:r>
            <a:r>
              <a:rPr lang="en" sz="2400" b="1">
                <a:solidFill>
                  <a:schemeClr val="accent3"/>
                </a:solidFill>
                <a:latin typeface="Rubik"/>
                <a:ea typeface="Rubik"/>
                <a:cs typeface="Rubik"/>
                <a:sym typeface="Rubik"/>
              </a:rPr>
              <a:t> Gympass Apps</a:t>
            </a:r>
            <a:endParaRPr sz="2400" b="1" i="0" u="none" strike="noStrike" cap="none">
              <a:solidFill>
                <a:schemeClr val="accent3"/>
              </a:solidFill>
              <a:latin typeface="Rubik"/>
              <a:ea typeface="Rubik"/>
              <a:cs typeface="Rubik"/>
              <a:sym typeface="Rubik"/>
            </a:endParaRPr>
          </a:p>
        </p:txBody>
      </p:sp>
      <p:sp>
        <p:nvSpPr>
          <p:cNvPr id="512" name="Google Shape;512;p76"/>
          <p:cNvSpPr txBox="1"/>
          <p:nvPr/>
        </p:nvSpPr>
        <p:spPr>
          <a:xfrm>
            <a:off x="1230950" y="1029150"/>
            <a:ext cx="21144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chemeClr val="accent5"/>
                </a:solidFill>
                <a:latin typeface="Rubik"/>
                <a:ea typeface="Rubik"/>
                <a:cs typeface="Rubik"/>
                <a:sym typeface="Rubik"/>
              </a:rPr>
              <a:t>Home → Wellness Apps </a:t>
            </a:r>
            <a:endParaRPr sz="1100" b="1">
              <a:solidFill>
                <a:schemeClr val="accent5"/>
              </a:solidFill>
              <a:latin typeface="Rubik"/>
              <a:ea typeface="Rubik"/>
              <a:cs typeface="Rubik"/>
              <a:sym typeface="Rubik"/>
            </a:endParaRPr>
          </a:p>
        </p:txBody>
      </p:sp>
      <p:grpSp>
        <p:nvGrpSpPr>
          <p:cNvPr id="513" name="Google Shape;513;p76"/>
          <p:cNvGrpSpPr/>
          <p:nvPr/>
        </p:nvGrpSpPr>
        <p:grpSpPr>
          <a:xfrm>
            <a:off x="996493" y="1029156"/>
            <a:ext cx="266700" cy="236706"/>
            <a:chOff x="538043" y="876756"/>
            <a:chExt cx="266700" cy="236706"/>
          </a:xfrm>
        </p:grpSpPr>
        <p:sp>
          <p:nvSpPr>
            <p:cNvPr id="514" name="Google Shape;514;p76"/>
            <p:cNvSpPr/>
            <p:nvPr/>
          </p:nvSpPr>
          <p:spPr>
            <a:xfrm>
              <a:off x="561726" y="876762"/>
              <a:ext cx="237000" cy="236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Montserrat"/>
                <a:ea typeface="Montserrat"/>
                <a:cs typeface="Montserrat"/>
                <a:sym typeface="Montserrat"/>
              </a:endParaRPr>
            </a:p>
          </p:txBody>
        </p:sp>
        <p:sp>
          <p:nvSpPr>
            <p:cNvPr id="515" name="Google Shape;515;p76"/>
            <p:cNvSpPr/>
            <p:nvPr/>
          </p:nvSpPr>
          <p:spPr>
            <a:xfrm>
              <a:off x="538043" y="8767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Open Sans"/>
                  <a:ea typeface="Open Sans"/>
                  <a:cs typeface="Open Sans"/>
                  <a:sym typeface="Open Sans"/>
                </a:rPr>
                <a:t>1</a:t>
              </a:r>
              <a:endParaRPr sz="1200">
                <a:solidFill>
                  <a:srgbClr val="FFFFFF"/>
                </a:solidFill>
                <a:latin typeface="Open Sans SemiBold"/>
                <a:ea typeface="Open Sans SemiBold"/>
                <a:cs typeface="Open Sans SemiBold"/>
                <a:sym typeface="Open Sans SemiBold"/>
              </a:endParaRPr>
            </a:p>
          </p:txBody>
        </p:sp>
      </p:grpSp>
      <p:sp>
        <p:nvSpPr>
          <p:cNvPr id="516" name="Google Shape;516;p76"/>
          <p:cNvSpPr txBox="1"/>
          <p:nvPr/>
        </p:nvSpPr>
        <p:spPr>
          <a:xfrm>
            <a:off x="3857175" y="1029150"/>
            <a:ext cx="16554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chemeClr val="accent5"/>
                </a:solidFill>
                <a:latin typeface="Rubik"/>
                <a:ea typeface="Rubik"/>
                <a:cs typeface="Rubik"/>
                <a:sym typeface="Rubik"/>
              </a:rPr>
              <a:t>Filter Through Apps</a:t>
            </a:r>
            <a:endParaRPr sz="1100" b="1">
              <a:solidFill>
                <a:schemeClr val="accent5"/>
              </a:solidFill>
              <a:latin typeface="Rubik"/>
              <a:ea typeface="Rubik"/>
              <a:cs typeface="Rubik"/>
              <a:sym typeface="Rubik"/>
            </a:endParaRPr>
          </a:p>
        </p:txBody>
      </p:sp>
      <p:sp>
        <p:nvSpPr>
          <p:cNvPr id="517" name="Google Shape;517;p76"/>
          <p:cNvSpPr/>
          <p:nvPr/>
        </p:nvSpPr>
        <p:spPr>
          <a:xfrm>
            <a:off x="3646401" y="1029149"/>
            <a:ext cx="237000" cy="236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Montserrat"/>
              <a:ea typeface="Montserrat"/>
              <a:cs typeface="Montserrat"/>
              <a:sym typeface="Montserrat"/>
            </a:endParaRPr>
          </a:p>
        </p:txBody>
      </p:sp>
      <p:sp>
        <p:nvSpPr>
          <p:cNvPr id="518" name="Google Shape;518;p76"/>
          <p:cNvSpPr/>
          <p:nvPr/>
        </p:nvSpPr>
        <p:spPr>
          <a:xfrm>
            <a:off x="3631543" y="1029143"/>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Open Sans"/>
                <a:ea typeface="Open Sans"/>
                <a:cs typeface="Open Sans"/>
                <a:sym typeface="Open Sans"/>
              </a:rPr>
              <a:t>2</a:t>
            </a:r>
            <a:endParaRPr sz="1200">
              <a:solidFill>
                <a:srgbClr val="FFFFFF"/>
              </a:solidFill>
              <a:latin typeface="Open Sans SemiBold"/>
              <a:ea typeface="Open Sans SemiBold"/>
              <a:cs typeface="Open Sans SemiBold"/>
              <a:sym typeface="Open Sans SemiBold"/>
            </a:endParaRPr>
          </a:p>
        </p:txBody>
      </p:sp>
      <p:sp>
        <p:nvSpPr>
          <p:cNvPr id="519" name="Google Shape;519;p76"/>
          <p:cNvSpPr txBox="1"/>
          <p:nvPr/>
        </p:nvSpPr>
        <p:spPr>
          <a:xfrm>
            <a:off x="6248263" y="1029150"/>
            <a:ext cx="1611000" cy="236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100" b="1">
                <a:solidFill>
                  <a:schemeClr val="accent5"/>
                </a:solidFill>
                <a:latin typeface="Rubik"/>
                <a:ea typeface="Rubik"/>
                <a:cs typeface="Rubik"/>
                <a:sym typeface="Rubik"/>
              </a:rPr>
              <a:t>Follow Instructions</a:t>
            </a:r>
            <a:endParaRPr sz="1100" b="1">
              <a:solidFill>
                <a:schemeClr val="accent5"/>
              </a:solidFill>
              <a:latin typeface="Rubik"/>
              <a:ea typeface="Rubik"/>
              <a:cs typeface="Rubik"/>
              <a:sym typeface="Rubik"/>
            </a:endParaRPr>
          </a:p>
        </p:txBody>
      </p:sp>
      <p:sp>
        <p:nvSpPr>
          <p:cNvPr id="520" name="Google Shape;520;p76"/>
          <p:cNvSpPr/>
          <p:nvPr/>
        </p:nvSpPr>
        <p:spPr>
          <a:xfrm>
            <a:off x="6037489" y="1029162"/>
            <a:ext cx="237000" cy="236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Montserrat"/>
              <a:ea typeface="Montserrat"/>
              <a:cs typeface="Montserrat"/>
              <a:sym typeface="Montserrat"/>
            </a:endParaRPr>
          </a:p>
        </p:txBody>
      </p:sp>
      <p:sp>
        <p:nvSpPr>
          <p:cNvPr id="521" name="Google Shape;521;p76"/>
          <p:cNvSpPr/>
          <p:nvPr/>
        </p:nvSpPr>
        <p:spPr>
          <a:xfrm>
            <a:off x="6022656" y="1029156"/>
            <a:ext cx="266700" cy="23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FFFFFF"/>
              </a:buClr>
              <a:buSzPts val="1800"/>
              <a:buFont typeface="Montserrat"/>
              <a:buNone/>
            </a:pPr>
            <a:r>
              <a:rPr lang="en" sz="1200" b="1">
                <a:solidFill>
                  <a:srgbClr val="FFFFFF"/>
                </a:solidFill>
                <a:latin typeface="Open Sans"/>
                <a:ea typeface="Open Sans"/>
                <a:cs typeface="Open Sans"/>
                <a:sym typeface="Open Sans"/>
              </a:rPr>
              <a:t>3</a:t>
            </a:r>
            <a:endParaRPr sz="1200">
              <a:solidFill>
                <a:srgbClr val="FFFFFF"/>
              </a:solidFill>
              <a:latin typeface="Open Sans SemiBold"/>
              <a:ea typeface="Open Sans SemiBold"/>
              <a:cs typeface="Open Sans SemiBold"/>
              <a:sym typeface="Open Sans SemiBold"/>
            </a:endParaRPr>
          </a:p>
        </p:txBody>
      </p:sp>
      <p:pic>
        <p:nvPicPr>
          <p:cNvPr id="522" name="Google Shape;522;p76"/>
          <p:cNvPicPr preferRelativeResize="0"/>
          <p:nvPr/>
        </p:nvPicPr>
        <p:blipFill rotWithShape="1">
          <a:blip r:embed="rId6">
            <a:alphaModFix/>
          </a:blip>
          <a:srcRect l="826" t="1750" r="835" b="-1749"/>
          <a:stretch/>
        </p:blipFill>
        <p:spPr>
          <a:xfrm rot="5400000">
            <a:off x="2757400" y="2222800"/>
            <a:ext cx="3440300" cy="1791900"/>
          </a:xfrm>
          <a:prstGeom prst="rect">
            <a:avLst/>
          </a:prstGeom>
          <a:noFill/>
          <a:ln>
            <a:noFill/>
          </a:ln>
        </p:spPr>
      </p:pic>
      <p:pic>
        <p:nvPicPr>
          <p:cNvPr id="523" name="Google Shape;523;p76"/>
          <p:cNvPicPr preferRelativeResize="0"/>
          <p:nvPr/>
        </p:nvPicPr>
        <p:blipFill rotWithShape="1">
          <a:blip r:embed="rId6">
            <a:alphaModFix/>
          </a:blip>
          <a:srcRect l="826" t="1750" r="835" b="-1749"/>
          <a:stretch/>
        </p:blipFill>
        <p:spPr>
          <a:xfrm rot="5400000">
            <a:off x="5132650" y="2222800"/>
            <a:ext cx="3440300" cy="1791900"/>
          </a:xfrm>
          <a:prstGeom prst="rect">
            <a:avLst/>
          </a:prstGeom>
          <a:noFill/>
          <a:ln>
            <a:noFill/>
          </a:ln>
        </p:spPr>
      </p:pic>
      <p:pic>
        <p:nvPicPr>
          <p:cNvPr id="524" name="Google Shape;524;p76"/>
          <p:cNvPicPr preferRelativeResize="0"/>
          <p:nvPr/>
        </p:nvPicPr>
        <p:blipFill>
          <a:blip r:embed="rId7">
            <a:alphaModFix/>
          </a:blip>
          <a:stretch>
            <a:fillRect/>
          </a:stretch>
        </p:blipFill>
        <p:spPr>
          <a:xfrm rot="-5400000">
            <a:off x="390637" y="2231538"/>
            <a:ext cx="3489424" cy="1845024"/>
          </a:xfrm>
          <a:prstGeom prst="rect">
            <a:avLst/>
          </a:prstGeom>
          <a:noFill/>
          <a:ln>
            <a:noFill/>
          </a:ln>
        </p:spPr>
      </p:pic>
      <p:pic>
        <p:nvPicPr>
          <p:cNvPr id="525" name="Google Shape;525;p76"/>
          <p:cNvPicPr preferRelativeResize="0"/>
          <p:nvPr/>
        </p:nvPicPr>
        <p:blipFill>
          <a:blip r:embed="rId8">
            <a:alphaModFix/>
          </a:blip>
          <a:stretch>
            <a:fillRect/>
          </a:stretch>
        </p:blipFill>
        <p:spPr>
          <a:xfrm rot="-5400000">
            <a:off x="2717000" y="2203363"/>
            <a:ext cx="3489424" cy="1845024"/>
          </a:xfrm>
          <a:prstGeom prst="rect">
            <a:avLst/>
          </a:prstGeom>
          <a:noFill/>
          <a:ln>
            <a:noFill/>
          </a:ln>
        </p:spPr>
      </p:pic>
      <p:pic>
        <p:nvPicPr>
          <p:cNvPr id="526" name="Google Shape;526;p76"/>
          <p:cNvPicPr preferRelativeResize="0"/>
          <p:nvPr/>
        </p:nvPicPr>
        <p:blipFill>
          <a:blip r:embed="rId9">
            <a:alphaModFix/>
          </a:blip>
          <a:stretch>
            <a:fillRect/>
          </a:stretch>
        </p:blipFill>
        <p:spPr>
          <a:xfrm rot="-5400000">
            <a:off x="5084150" y="2211150"/>
            <a:ext cx="3524300" cy="1876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Shape 530"/>
        <p:cNvGrpSpPr/>
        <p:nvPr/>
      </p:nvGrpSpPr>
      <p:grpSpPr>
        <a:xfrm>
          <a:off x="0" y="0"/>
          <a:ext cx="0" cy="0"/>
          <a:chOff x="0" y="0"/>
          <a:chExt cx="0" cy="0"/>
        </a:xfrm>
      </p:grpSpPr>
      <p:sp>
        <p:nvSpPr>
          <p:cNvPr id="531" name="Google Shape;531;p77"/>
          <p:cNvSpPr txBox="1"/>
          <p:nvPr/>
        </p:nvSpPr>
        <p:spPr>
          <a:xfrm>
            <a:off x="488775" y="867875"/>
            <a:ext cx="3460200" cy="1419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100">
                <a:solidFill>
                  <a:srgbClr val="FF4438"/>
                </a:solidFill>
                <a:latin typeface="Rubik"/>
                <a:ea typeface="Rubik"/>
                <a:cs typeface="Rubik"/>
                <a:sym typeface="Rubik"/>
              </a:rPr>
              <a:t>Enroll into a Gympass plan and </a:t>
            </a:r>
            <a:r>
              <a:rPr lang="en" sz="3100" b="1">
                <a:solidFill>
                  <a:srgbClr val="FF4438"/>
                </a:solidFill>
                <a:latin typeface="Rubik"/>
                <a:ea typeface="Rubik"/>
                <a:cs typeface="Rubik"/>
                <a:sym typeface="Rubik"/>
              </a:rPr>
              <a:t>enjoy a 7-day free trial.</a:t>
            </a:r>
            <a:endParaRPr sz="1000" b="1">
              <a:solidFill>
                <a:srgbClr val="FF4438"/>
              </a:solidFill>
              <a:latin typeface="Rubik"/>
              <a:ea typeface="Rubik"/>
              <a:cs typeface="Rubik"/>
              <a:sym typeface="Rubik"/>
            </a:endParaRPr>
          </a:p>
        </p:txBody>
      </p:sp>
      <p:sp>
        <p:nvSpPr>
          <p:cNvPr id="532" name="Google Shape;532;p77"/>
          <p:cNvSpPr txBox="1"/>
          <p:nvPr/>
        </p:nvSpPr>
        <p:spPr>
          <a:xfrm>
            <a:off x="488775" y="3649100"/>
            <a:ext cx="6973200" cy="83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222222"/>
              </a:buClr>
              <a:buSzPts val="1100"/>
              <a:buFont typeface="Arial"/>
              <a:buNone/>
            </a:pPr>
            <a:r>
              <a:rPr lang="en" sz="1600" b="1">
                <a:solidFill>
                  <a:srgbClr val="652CDB"/>
                </a:solidFill>
                <a:latin typeface="Rubik"/>
                <a:ea typeface="Rubik"/>
                <a:cs typeface="Rubik"/>
                <a:sym typeface="Rubik"/>
              </a:rPr>
              <a:t>Dependents Promotion:</a:t>
            </a:r>
            <a:endParaRPr sz="1600" b="1">
              <a:solidFill>
                <a:srgbClr val="652CDB"/>
              </a:solidFill>
              <a:latin typeface="Rubik"/>
              <a:ea typeface="Rubik"/>
              <a:cs typeface="Rubik"/>
              <a:sym typeface="Rubik"/>
            </a:endParaRPr>
          </a:p>
          <a:p>
            <a:pPr marL="0" lvl="0" indent="0" algn="l" rtl="0">
              <a:lnSpc>
                <a:spcPct val="115000"/>
              </a:lnSpc>
              <a:spcBef>
                <a:spcPts val="0"/>
              </a:spcBef>
              <a:spcAft>
                <a:spcPts val="0"/>
              </a:spcAft>
              <a:buClr>
                <a:srgbClr val="222222"/>
              </a:buClr>
              <a:buSzPts val="1100"/>
              <a:buFont typeface="Arial"/>
              <a:buNone/>
            </a:pPr>
            <a:r>
              <a:rPr lang="en" sz="1500">
                <a:solidFill>
                  <a:srgbClr val="595959"/>
                </a:solidFill>
                <a:latin typeface="Rubik"/>
                <a:ea typeface="Rubik"/>
                <a:cs typeface="Rubik"/>
                <a:sym typeface="Rubik"/>
              </a:rPr>
              <a:t>Once you’re a member, refer dependents at employee rates. Employees &amp; their dependents do not have to choose the same plan.</a:t>
            </a:r>
            <a:endParaRPr sz="1500">
              <a:solidFill>
                <a:srgbClr val="595959"/>
              </a:solidFill>
              <a:latin typeface="Rubik"/>
              <a:ea typeface="Rubik"/>
              <a:cs typeface="Rubik"/>
              <a:sym typeface="Rubik"/>
            </a:endParaRPr>
          </a:p>
          <a:p>
            <a:pPr marL="0" lvl="0" indent="0" algn="l" rtl="0">
              <a:lnSpc>
                <a:spcPct val="115000"/>
              </a:lnSpc>
              <a:spcBef>
                <a:spcPts val="0"/>
              </a:spcBef>
              <a:spcAft>
                <a:spcPts val="0"/>
              </a:spcAft>
              <a:buClr>
                <a:schemeClr val="dk1"/>
              </a:buClr>
              <a:buSzPts val="1100"/>
              <a:buFont typeface="Arial"/>
              <a:buNone/>
            </a:pPr>
            <a:endParaRPr sz="1500" b="1">
              <a:solidFill>
                <a:srgbClr val="232C7B"/>
              </a:solidFill>
              <a:latin typeface="Rubik"/>
              <a:ea typeface="Rubik"/>
              <a:cs typeface="Rubik"/>
              <a:sym typeface="Rubik"/>
            </a:endParaRPr>
          </a:p>
        </p:txBody>
      </p:sp>
      <p:pic>
        <p:nvPicPr>
          <p:cNvPr id="533" name="Google Shape;533;p77"/>
          <p:cNvPicPr preferRelativeResize="0"/>
          <p:nvPr/>
        </p:nvPicPr>
        <p:blipFill>
          <a:blip r:embed="rId3">
            <a:alphaModFix/>
          </a:blip>
          <a:stretch>
            <a:fillRect/>
          </a:stretch>
        </p:blipFill>
        <p:spPr>
          <a:xfrm>
            <a:off x="3585775" y="-1659687"/>
            <a:ext cx="5923277" cy="59232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37"/>
        <p:cNvGrpSpPr/>
        <p:nvPr/>
      </p:nvGrpSpPr>
      <p:grpSpPr>
        <a:xfrm>
          <a:off x="0" y="0"/>
          <a:ext cx="0" cy="0"/>
          <a:chOff x="0" y="0"/>
          <a:chExt cx="0" cy="0"/>
        </a:xfrm>
      </p:grpSpPr>
      <p:sp>
        <p:nvSpPr>
          <p:cNvPr id="538" name="Google Shape;538;p78"/>
          <p:cNvSpPr txBox="1">
            <a:spLocks noGrp="1"/>
          </p:cNvSpPr>
          <p:nvPr>
            <p:ph type="title"/>
          </p:nvPr>
        </p:nvSpPr>
        <p:spPr>
          <a:xfrm>
            <a:off x="868679" y="442556"/>
            <a:ext cx="7406700" cy="771600"/>
          </a:xfrm>
          <a:prstGeom prst="rect">
            <a:avLst/>
          </a:prstGeom>
        </p:spPr>
        <p:txBody>
          <a:bodyPr spcFirstLastPara="1" wrap="square" lIns="41150" tIns="41150" rIns="41150" bIns="41150" anchor="ctr" anchorCtr="0">
            <a:noAutofit/>
          </a:bodyPr>
          <a:lstStyle/>
          <a:p>
            <a:pPr marL="0" lvl="0" indent="0" algn="ctr" rtl="0">
              <a:spcBef>
                <a:spcPts val="0"/>
              </a:spcBef>
              <a:spcAft>
                <a:spcPts val="0"/>
              </a:spcAft>
              <a:buNone/>
            </a:pPr>
            <a:r>
              <a:rPr lang="en" sz="3600" b="1">
                <a:solidFill>
                  <a:srgbClr val="232C7B"/>
                </a:solidFill>
                <a:latin typeface="Rubik"/>
                <a:ea typeface="Rubik"/>
                <a:cs typeface="Rubik"/>
                <a:sym typeface="Rubik"/>
              </a:rPr>
              <a:t>Pricing</a:t>
            </a:r>
            <a:endParaRPr sz="3600" b="1">
              <a:solidFill>
                <a:srgbClr val="232C7B"/>
              </a:solidFill>
              <a:latin typeface="Rubik"/>
              <a:ea typeface="Rubik"/>
              <a:cs typeface="Rubik"/>
              <a:sym typeface="Rubik"/>
            </a:endParaRPr>
          </a:p>
        </p:txBody>
      </p:sp>
      <p:sp>
        <p:nvSpPr>
          <p:cNvPr id="539" name="Google Shape;539;p78"/>
          <p:cNvSpPr txBox="1">
            <a:spLocks noGrp="1"/>
          </p:cNvSpPr>
          <p:nvPr>
            <p:ph type="body" idx="1"/>
          </p:nvPr>
        </p:nvSpPr>
        <p:spPr>
          <a:xfrm>
            <a:off x="868679" y="1337311"/>
            <a:ext cx="7406700" cy="3054900"/>
          </a:xfrm>
          <a:prstGeom prst="rect">
            <a:avLst/>
          </a:prstGeom>
        </p:spPr>
        <p:txBody>
          <a:bodyPr spcFirstLastPara="1" wrap="square" lIns="41150" tIns="41150" rIns="41150" bIns="41150" anchor="t" anchorCtr="0">
            <a:noAutofit/>
          </a:bodyPr>
          <a:lstStyle/>
          <a:p>
            <a:pPr marL="0" lvl="0" indent="0" algn="l" rtl="0">
              <a:spcBef>
                <a:spcPts val="800"/>
              </a:spcBef>
              <a:spcAft>
                <a:spcPts val="0"/>
              </a:spcAft>
              <a:buNone/>
            </a:pPr>
            <a:endParaRPr/>
          </a:p>
        </p:txBody>
      </p:sp>
      <p:pic>
        <p:nvPicPr>
          <p:cNvPr id="540" name="Google Shape;540;p78"/>
          <p:cNvPicPr preferRelativeResize="0"/>
          <p:nvPr/>
        </p:nvPicPr>
        <p:blipFill>
          <a:blip r:embed="rId3">
            <a:alphaModFix/>
          </a:blip>
          <a:stretch>
            <a:fillRect/>
          </a:stretch>
        </p:blipFill>
        <p:spPr>
          <a:xfrm>
            <a:off x="-56250" y="-24100"/>
            <a:ext cx="9256500" cy="5191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44"/>
        <p:cNvGrpSpPr/>
        <p:nvPr/>
      </p:nvGrpSpPr>
      <p:grpSpPr>
        <a:xfrm>
          <a:off x="0" y="0"/>
          <a:ext cx="0" cy="0"/>
          <a:chOff x="0" y="0"/>
          <a:chExt cx="0" cy="0"/>
        </a:xfrm>
      </p:grpSpPr>
      <p:sp>
        <p:nvSpPr>
          <p:cNvPr id="545" name="Google Shape;545;p79"/>
          <p:cNvSpPr txBox="1">
            <a:spLocks noGrp="1"/>
          </p:cNvSpPr>
          <p:nvPr>
            <p:ph type="title"/>
          </p:nvPr>
        </p:nvSpPr>
        <p:spPr>
          <a:xfrm>
            <a:off x="28800" y="0"/>
            <a:ext cx="8246700" cy="771600"/>
          </a:xfrm>
          <a:prstGeom prst="rect">
            <a:avLst/>
          </a:prstGeom>
        </p:spPr>
        <p:txBody>
          <a:bodyPr spcFirstLastPara="1" wrap="square" lIns="41150" tIns="41150" rIns="41150" bIns="41150" anchor="ctr" anchorCtr="0">
            <a:noAutofit/>
          </a:bodyPr>
          <a:lstStyle/>
          <a:p>
            <a:pPr marL="0" lvl="0" indent="0" algn="l" rtl="0">
              <a:spcBef>
                <a:spcPts val="0"/>
              </a:spcBef>
              <a:spcAft>
                <a:spcPts val="0"/>
              </a:spcAft>
              <a:buNone/>
            </a:pPr>
            <a:r>
              <a:rPr lang="en" sz="3600" b="1">
                <a:solidFill>
                  <a:schemeClr val="accent5"/>
                </a:solidFill>
                <a:latin typeface="Rubik"/>
                <a:ea typeface="Rubik"/>
                <a:cs typeface="Rubik"/>
                <a:sym typeface="Rubik"/>
              </a:rPr>
              <a:t>The Top FAQs</a:t>
            </a:r>
            <a:endParaRPr sz="3600" b="1">
              <a:solidFill>
                <a:schemeClr val="accent5"/>
              </a:solidFill>
              <a:latin typeface="Rubik"/>
              <a:ea typeface="Rubik"/>
              <a:cs typeface="Rubik"/>
              <a:sym typeface="Rubik"/>
            </a:endParaRPr>
          </a:p>
        </p:txBody>
      </p:sp>
      <p:sp>
        <p:nvSpPr>
          <p:cNvPr id="546" name="Google Shape;546;p79"/>
          <p:cNvSpPr txBox="1">
            <a:spLocks noGrp="1"/>
          </p:cNvSpPr>
          <p:nvPr>
            <p:ph type="body" idx="1"/>
          </p:nvPr>
        </p:nvSpPr>
        <p:spPr>
          <a:xfrm>
            <a:off x="28800" y="694500"/>
            <a:ext cx="9086400" cy="4510500"/>
          </a:xfrm>
          <a:prstGeom prst="rect">
            <a:avLst/>
          </a:prstGeom>
        </p:spPr>
        <p:txBody>
          <a:bodyPr spcFirstLastPara="1" wrap="square" lIns="41150" tIns="41150" rIns="41150" bIns="41150" anchor="t" anchorCtr="0">
            <a:noAutofit/>
          </a:bodyPr>
          <a:lstStyle/>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I’d like to have a look at which gyms, live classes, personal trainers and app partners I can access before signing up. If I do this and decide Gympass is not for me, will I still be charged?</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No, you will only be charged if you select a plan and proceed to checkout to complete your transaction. Creating an account is free, and you can view all the facilities from the Gympass App before purchasing a plan.</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a:solidFill>
                <a:srgbClr val="FFCDCD"/>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How can I determine which package is best for me?</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To see all of the offerings provided in the Gympass network and by each pricing plan, create a free Gympass account through the Gympass App or website and search for gyms, studios, classes and app partners. You can filter according to your personal preferences such as activity, price, and location to better</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understand what will work best for you.</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a:solidFill>
                <a:schemeClr val="lt2"/>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Can I delay the start date/activate my account at a later date?</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Plans are activated instantly upon payment receipt, after the initial free trial offer. We recommend purchasing on the day you want to begin membership.</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How do I pay?</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Depending on your company’s payment terms, payment is deducted automatically from your credit card or payroll. Once you enroll in a Gympass plan, you will enter and agree to the payment terms to begin your plan. As a reminder, your first 7 days are completely FREE and you will see that reflected within your enrollment terms.</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endParaRPr>
          </a:p>
          <a:p>
            <a:pPr marL="0" lvl="0" indent="0" algn="l" rtl="0">
              <a:lnSpc>
                <a:spcPct val="115000"/>
              </a:lnSpc>
              <a:spcBef>
                <a:spcPts val="0"/>
              </a:spcBef>
              <a:spcAft>
                <a:spcPts val="0"/>
              </a:spcAft>
              <a:buNone/>
            </a:pPr>
            <a:endParaRPr sz="2000" b="1">
              <a:solidFill>
                <a:schemeClr val="accent5"/>
              </a:solidFill>
            </a:endParaRPr>
          </a:p>
          <a:p>
            <a:pPr marL="0" lvl="0" indent="0" algn="l" rtl="0">
              <a:lnSpc>
                <a:spcPct val="115000"/>
              </a:lnSpc>
              <a:spcBef>
                <a:spcPts val="0"/>
              </a:spcBef>
              <a:spcAft>
                <a:spcPts val="0"/>
              </a:spcAft>
              <a:buNone/>
            </a:pPr>
            <a:endParaRPr sz="2000">
              <a:solidFill>
                <a:srgbClr val="FFCDCD"/>
              </a:solidFill>
            </a:endParaRPr>
          </a:p>
          <a:p>
            <a:pPr marL="0" lvl="0" indent="0" algn="l" rtl="0">
              <a:lnSpc>
                <a:spcPct val="115000"/>
              </a:lnSpc>
              <a:spcBef>
                <a:spcPts val="0"/>
              </a:spcBef>
              <a:spcAft>
                <a:spcPts val="0"/>
              </a:spcAft>
              <a:buNone/>
            </a:pPr>
            <a:endParaRPr sz="2000">
              <a:solidFill>
                <a:schemeClr val="lt2"/>
              </a:solidFill>
            </a:endParaRPr>
          </a:p>
          <a:p>
            <a:pPr marL="0" lvl="0" indent="0" algn="l" rtl="0">
              <a:spcBef>
                <a:spcPts val="800"/>
              </a:spcBef>
              <a:spcAft>
                <a:spcPts val="0"/>
              </a:spcAft>
              <a:buNone/>
            </a:pPr>
            <a:endParaRPr sz="2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50"/>
        <p:cNvGrpSpPr/>
        <p:nvPr/>
      </p:nvGrpSpPr>
      <p:grpSpPr>
        <a:xfrm>
          <a:off x="0" y="0"/>
          <a:ext cx="0" cy="0"/>
          <a:chOff x="0" y="0"/>
          <a:chExt cx="0" cy="0"/>
        </a:xfrm>
      </p:grpSpPr>
      <p:sp>
        <p:nvSpPr>
          <p:cNvPr id="551" name="Google Shape;551;p80"/>
          <p:cNvSpPr txBox="1">
            <a:spLocks noGrp="1"/>
          </p:cNvSpPr>
          <p:nvPr>
            <p:ph type="title"/>
          </p:nvPr>
        </p:nvSpPr>
        <p:spPr>
          <a:xfrm>
            <a:off x="28800" y="0"/>
            <a:ext cx="8246700" cy="771600"/>
          </a:xfrm>
          <a:prstGeom prst="rect">
            <a:avLst/>
          </a:prstGeom>
        </p:spPr>
        <p:txBody>
          <a:bodyPr spcFirstLastPara="1" wrap="square" lIns="41150" tIns="41150" rIns="41150" bIns="41150" anchor="ctr" anchorCtr="0">
            <a:noAutofit/>
          </a:bodyPr>
          <a:lstStyle/>
          <a:p>
            <a:pPr marL="0" lvl="0" indent="0" algn="l" rtl="0">
              <a:spcBef>
                <a:spcPts val="0"/>
              </a:spcBef>
              <a:spcAft>
                <a:spcPts val="0"/>
              </a:spcAft>
              <a:buNone/>
            </a:pPr>
            <a:r>
              <a:rPr lang="en" sz="3600" b="1">
                <a:solidFill>
                  <a:schemeClr val="accent5"/>
                </a:solidFill>
                <a:latin typeface="Rubik"/>
                <a:ea typeface="Rubik"/>
                <a:cs typeface="Rubik"/>
                <a:sym typeface="Rubik"/>
              </a:rPr>
              <a:t>The Top FAQs</a:t>
            </a:r>
            <a:endParaRPr sz="3600" b="1">
              <a:solidFill>
                <a:schemeClr val="accent5"/>
              </a:solidFill>
              <a:latin typeface="Rubik"/>
              <a:ea typeface="Rubik"/>
              <a:cs typeface="Rubik"/>
              <a:sym typeface="Rubik"/>
            </a:endParaRPr>
          </a:p>
        </p:txBody>
      </p:sp>
      <p:sp>
        <p:nvSpPr>
          <p:cNvPr id="552" name="Google Shape;552;p80"/>
          <p:cNvSpPr txBox="1">
            <a:spLocks noGrp="1"/>
          </p:cNvSpPr>
          <p:nvPr>
            <p:ph type="body" idx="1"/>
          </p:nvPr>
        </p:nvSpPr>
        <p:spPr>
          <a:xfrm>
            <a:off x="28800" y="577925"/>
            <a:ext cx="9086400" cy="4510500"/>
          </a:xfrm>
          <a:prstGeom prst="rect">
            <a:avLst/>
          </a:prstGeom>
        </p:spPr>
        <p:txBody>
          <a:bodyPr spcFirstLastPara="1" wrap="square" lIns="41150" tIns="41150" rIns="41150" bIns="41150" anchor="t" anchorCtr="0">
            <a:noAutofit/>
          </a:bodyPr>
          <a:lstStyle/>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Can I change my plan? If yes, how often may I do so?</a:t>
            </a:r>
            <a:endParaRPr sz="1500" b="1">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Yes! Once you’re in the app, use the profile dropdown arrow at the top of the home page and select “Plan Management.” If you downgrade, the active plan at the time of change will continue through the end of the monthly billing cycle. If you upgrade, you will be charged a prorated fee of the upgraded plan price difference, depending on how many days you have left in your billing cycle.</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I’m going away for a while, can I freeze my membership?</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You can pause your plan and receive a credit for the remaining days of your active membership. Just restart your membership whenever you are ready. You can also cancel and re enroll at anytime. There are no penalties or fees associated with cancelling or restarting.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Can I change my payment date?</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Once you sign up, you are not able to change the date that your plan is renewed. If you need to make a change, the best thing to do is cancel your current plan, then repurchase on the date you want regular payments to be taken.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What is the membership cancellation policy? Is there a charge?</a:t>
            </a:r>
            <a:endParaRPr sz="1500" b="1">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You can cancel your plan or participation at any time, at no charge. Click on the profile dropdown arrow at the top of the home page in the app and select “</a:t>
            </a:r>
            <a:r>
              <a:rPr lang="en" sz="1200" b="1">
                <a:solidFill>
                  <a:schemeClr val="accent3"/>
                </a:solidFill>
                <a:latin typeface="Rubik"/>
                <a:ea typeface="Rubik"/>
                <a:cs typeface="Rubik"/>
                <a:sym typeface="Rubik"/>
              </a:rPr>
              <a:t>Plan Management</a:t>
            </a:r>
            <a:r>
              <a:rPr lang="en" sz="1200">
                <a:solidFill>
                  <a:schemeClr val="accent3"/>
                </a:solidFill>
                <a:latin typeface="Rubik"/>
                <a:ea typeface="Rubik"/>
                <a:cs typeface="Rubik"/>
                <a:sym typeface="Rubik"/>
              </a:rPr>
              <a:t>” to cancel your current membership. You will be able to access fitness facilities as normal until the end date of your current billing cycle. Monthly billing will end once you have confirmed cancellation. Plans renew monthly with no minimum term or contract length.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20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endParaRPr sz="2000">
              <a:solidFill>
                <a:srgbClr val="FFCDCD"/>
              </a:solidFill>
              <a:latin typeface="Rubik"/>
              <a:ea typeface="Rubik"/>
              <a:cs typeface="Rubik"/>
              <a:sym typeface="Rubik"/>
            </a:endParaRPr>
          </a:p>
          <a:p>
            <a:pPr marL="0" lvl="0" indent="0" algn="l" rtl="0">
              <a:lnSpc>
                <a:spcPct val="115000"/>
              </a:lnSpc>
              <a:spcBef>
                <a:spcPts val="0"/>
              </a:spcBef>
              <a:spcAft>
                <a:spcPts val="0"/>
              </a:spcAft>
              <a:buNone/>
            </a:pPr>
            <a:endParaRPr sz="2000">
              <a:solidFill>
                <a:schemeClr val="lt2"/>
              </a:solidFill>
              <a:latin typeface="Rubik"/>
              <a:ea typeface="Rubik"/>
              <a:cs typeface="Rubik"/>
              <a:sym typeface="Rubik"/>
            </a:endParaRPr>
          </a:p>
          <a:p>
            <a:pPr marL="0" lvl="0" indent="0" algn="l" rtl="0">
              <a:spcBef>
                <a:spcPts val="800"/>
              </a:spcBef>
              <a:spcAft>
                <a:spcPts val="0"/>
              </a:spcAft>
              <a:buNone/>
            </a:pPr>
            <a:endParaRPr sz="2000">
              <a:latin typeface="Rubik"/>
              <a:ea typeface="Rubik"/>
              <a:cs typeface="Rubik"/>
              <a:sym typeface="Rubi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56"/>
        <p:cNvGrpSpPr/>
        <p:nvPr/>
      </p:nvGrpSpPr>
      <p:grpSpPr>
        <a:xfrm>
          <a:off x="0" y="0"/>
          <a:ext cx="0" cy="0"/>
          <a:chOff x="0" y="0"/>
          <a:chExt cx="0" cy="0"/>
        </a:xfrm>
      </p:grpSpPr>
      <p:sp>
        <p:nvSpPr>
          <p:cNvPr id="557" name="Google Shape;557;p81"/>
          <p:cNvSpPr txBox="1">
            <a:spLocks noGrp="1"/>
          </p:cNvSpPr>
          <p:nvPr>
            <p:ph type="title"/>
          </p:nvPr>
        </p:nvSpPr>
        <p:spPr>
          <a:xfrm>
            <a:off x="28800" y="0"/>
            <a:ext cx="8246700" cy="771600"/>
          </a:xfrm>
          <a:prstGeom prst="rect">
            <a:avLst/>
          </a:prstGeom>
        </p:spPr>
        <p:txBody>
          <a:bodyPr spcFirstLastPara="1" wrap="square" lIns="41150" tIns="41150" rIns="41150" bIns="41150" anchor="ctr" anchorCtr="0">
            <a:noAutofit/>
          </a:bodyPr>
          <a:lstStyle/>
          <a:p>
            <a:pPr marL="0" lvl="0" indent="0" algn="l" rtl="0">
              <a:spcBef>
                <a:spcPts val="0"/>
              </a:spcBef>
              <a:spcAft>
                <a:spcPts val="0"/>
              </a:spcAft>
              <a:buNone/>
            </a:pPr>
            <a:r>
              <a:rPr lang="en" sz="3600" b="1">
                <a:solidFill>
                  <a:schemeClr val="accent5"/>
                </a:solidFill>
                <a:latin typeface="Rubik"/>
                <a:ea typeface="Rubik"/>
                <a:cs typeface="Rubik"/>
                <a:sym typeface="Rubik"/>
              </a:rPr>
              <a:t>The Top FAQs</a:t>
            </a:r>
            <a:endParaRPr sz="3600" b="1">
              <a:solidFill>
                <a:schemeClr val="accent5"/>
              </a:solidFill>
              <a:latin typeface="Rubik"/>
              <a:ea typeface="Rubik"/>
              <a:cs typeface="Rubik"/>
              <a:sym typeface="Rubik"/>
            </a:endParaRPr>
          </a:p>
        </p:txBody>
      </p:sp>
      <p:sp>
        <p:nvSpPr>
          <p:cNvPr id="558" name="Google Shape;558;p81"/>
          <p:cNvSpPr txBox="1">
            <a:spLocks noGrp="1"/>
          </p:cNvSpPr>
          <p:nvPr>
            <p:ph type="body" idx="1"/>
          </p:nvPr>
        </p:nvSpPr>
        <p:spPr>
          <a:xfrm>
            <a:off x="28800" y="633000"/>
            <a:ext cx="9086400" cy="4510500"/>
          </a:xfrm>
          <a:prstGeom prst="rect">
            <a:avLst/>
          </a:prstGeom>
        </p:spPr>
        <p:txBody>
          <a:bodyPr spcFirstLastPara="1" wrap="square" lIns="41150" tIns="41150" rIns="41150" bIns="41150" anchor="t" anchorCtr="0">
            <a:noAutofit/>
          </a:bodyPr>
          <a:lstStyle/>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After the billing date, if I forget to make any changes to my plan is there a grace period?</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There is no grace period. Users who sign up will assume the responsibility to manage their account. We encourage users to set a notification in their calendar 29 days from purchase of plan, in case they need to alter their plan prior to the next monthly billing date.</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Can I share Gympass with my family members?</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Yes! Once you activate your plan, swipe through the top banner in the home page of the app and select “</a:t>
            </a:r>
            <a:r>
              <a:rPr lang="en" sz="1200" b="1">
                <a:solidFill>
                  <a:schemeClr val="accent3"/>
                </a:solidFill>
                <a:latin typeface="Rubik"/>
                <a:ea typeface="Rubik"/>
                <a:cs typeface="Rubik"/>
                <a:sym typeface="Rubik"/>
              </a:rPr>
              <a:t>See Dependents</a:t>
            </a:r>
            <a:r>
              <a:rPr lang="en" sz="1200">
                <a:solidFill>
                  <a:schemeClr val="accent3"/>
                </a:solidFill>
                <a:latin typeface="Rubik"/>
                <a:ea typeface="Rubik"/>
                <a:cs typeface="Rubik"/>
                <a:sym typeface="Rubik"/>
              </a:rPr>
              <a:t>”. *You can choose any plan for a dependent and enter in a separate credit card payment if you like. Simply complete their information, choose their plan and payment ad your dependents will receive a welcome email from Gympass.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i="1">
                <a:solidFill>
                  <a:schemeClr val="accent3"/>
                </a:solidFill>
                <a:latin typeface="Rubik"/>
                <a:ea typeface="Rubik"/>
                <a:cs typeface="Rubik"/>
                <a:sym typeface="Rubik"/>
              </a:rPr>
              <a:t>*A dependent is defined as your spouse, domestic partner or dependent child.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My favorite gym/studio isn’t part of Gympass network, can I add it?</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We take (and love) referrals! Our Gym Partnerships team is constantly working to expand our already growing network. Just log into your free Gympass account to send your referral! Don’t worry about enrolling in a plan, you don’t need to have an active Gympass membership to send referrals. When in the</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Gympass App, click on the dropdown arrow at the top right corner. Scroll down until you see ‘Refer a facility’. Give us any information you have and we’ll update you if it is added to the Gympass network.</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rPr>
              <a:t>  </a:t>
            </a:r>
            <a:endParaRPr sz="1200">
              <a:solidFill>
                <a:schemeClr val="accent3"/>
              </a:solidFill>
            </a:endParaRPr>
          </a:p>
          <a:p>
            <a:pPr marL="0" lvl="0" indent="0" algn="l" rtl="0">
              <a:lnSpc>
                <a:spcPct val="115000"/>
              </a:lnSpc>
              <a:spcBef>
                <a:spcPts val="0"/>
              </a:spcBef>
              <a:spcAft>
                <a:spcPts val="0"/>
              </a:spcAft>
              <a:buNone/>
            </a:pPr>
            <a:endParaRPr sz="1500">
              <a:solidFill>
                <a:schemeClr val="accent3"/>
              </a:solidFill>
            </a:endParaRPr>
          </a:p>
          <a:p>
            <a:pPr marL="0" lvl="0" indent="0" algn="l" rtl="0">
              <a:lnSpc>
                <a:spcPct val="115000"/>
              </a:lnSpc>
              <a:spcBef>
                <a:spcPts val="0"/>
              </a:spcBef>
              <a:spcAft>
                <a:spcPts val="0"/>
              </a:spcAft>
              <a:buNone/>
            </a:pPr>
            <a:endParaRPr sz="2000" b="1">
              <a:solidFill>
                <a:schemeClr val="accent5"/>
              </a:solidFill>
            </a:endParaRPr>
          </a:p>
          <a:p>
            <a:pPr marL="0" lvl="0" indent="0" algn="l" rtl="0">
              <a:lnSpc>
                <a:spcPct val="115000"/>
              </a:lnSpc>
              <a:spcBef>
                <a:spcPts val="0"/>
              </a:spcBef>
              <a:spcAft>
                <a:spcPts val="0"/>
              </a:spcAft>
              <a:buNone/>
            </a:pPr>
            <a:endParaRPr sz="2000">
              <a:solidFill>
                <a:srgbClr val="FFCDCD"/>
              </a:solidFill>
            </a:endParaRPr>
          </a:p>
          <a:p>
            <a:pPr marL="0" lvl="0" indent="0" algn="l" rtl="0">
              <a:lnSpc>
                <a:spcPct val="115000"/>
              </a:lnSpc>
              <a:spcBef>
                <a:spcPts val="0"/>
              </a:spcBef>
              <a:spcAft>
                <a:spcPts val="0"/>
              </a:spcAft>
              <a:buNone/>
            </a:pPr>
            <a:endParaRPr sz="2000">
              <a:solidFill>
                <a:schemeClr val="lt2"/>
              </a:solidFill>
            </a:endParaRPr>
          </a:p>
          <a:p>
            <a:pPr marL="0" lvl="0" indent="0" algn="l" rtl="0">
              <a:spcBef>
                <a:spcPts val="800"/>
              </a:spcBef>
              <a:spcAft>
                <a:spcPts val="0"/>
              </a:spcAft>
              <a:buNone/>
            </a:pP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62"/>
        <p:cNvGrpSpPr/>
        <p:nvPr/>
      </p:nvGrpSpPr>
      <p:grpSpPr>
        <a:xfrm>
          <a:off x="0" y="0"/>
          <a:ext cx="0" cy="0"/>
          <a:chOff x="0" y="0"/>
          <a:chExt cx="0" cy="0"/>
        </a:xfrm>
      </p:grpSpPr>
      <p:sp>
        <p:nvSpPr>
          <p:cNvPr id="563" name="Google Shape;563;p82"/>
          <p:cNvSpPr txBox="1">
            <a:spLocks noGrp="1"/>
          </p:cNvSpPr>
          <p:nvPr>
            <p:ph type="title"/>
          </p:nvPr>
        </p:nvSpPr>
        <p:spPr>
          <a:xfrm>
            <a:off x="28800" y="0"/>
            <a:ext cx="8246700" cy="771600"/>
          </a:xfrm>
          <a:prstGeom prst="rect">
            <a:avLst/>
          </a:prstGeom>
        </p:spPr>
        <p:txBody>
          <a:bodyPr spcFirstLastPara="1" wrap="square" lIns="41150" tIns="41150" rIns="41150" bIns="41150" anchor="ctr" anchorCtr="0">
            <a:noAutofit/>
          </a:bodyPr>
          <a:lstStyle/>
          <a:p>
            <a:pPr marL="0" lvl="0" indent="0" algn="l" rtl="0">
              <a:spcBef>
                <a:spcPts val="0"/>
              </a:spcBef>
              <a:spcAft>
                <a:spcPts val="0"/>
              </a:spcAft>
              <a:buNone/>
            </a:pPr>
            <a:r>
              <a:rPr lang="en" sz="3600" b="1">
                <a:solidFill>
                  <a:schemeClr val="accent5"/>
                </a:solidFill>
                <a:latin typeface="Rubik"/>
                <a:ea typeface="Rubik"/>
                <a:cs typeface="Rubik"/>
                <a:sym typeface="Rubik"/>
              </a:rPr>
              <a:t>The Top FAQs</a:t>
            </a:r>
            <a:endParaRPr sz="3600" b="1">
              <a:solidFill>
                <a:schemeClr val="accent5"/>
              </a:solidFill>
              <a:latin typeface="Rubik"/>
              <a:ea typeface="Rubik"/>
              <a:cs typeface="Rubik"/>
              <a:sym typeface="Rubik"/>
            </a:endParaRPr>
          </a:p>
        </p:txBody>
      </p:sp>
      <p:sp>
        <p:nvSpPr>
          <p:cNvPr id="564" name="Google Shape;564;p82"/>
          <p:cNvSpPr txBox="1">
            <a:spLocks noGrp="1"/>
          </p:cNvSpPr>
          <p:nvPr>
            <p:ph type="body" idx="1"/>
          </p:nvPr>
        </p:nvSpPr>
        <p:spPr>
          <a:xfrm>
            <a:off x="28800" y="841975"/>
            <a:ext cx="9086400" cy="4510500"/>
          </a:xfrm>
          <a:prstGeom prst="rect">
            <a:avLst/>
          </a:prstGeom>
        </p:spPr>
        <p:txBody>
          <a:bodyPr spcFirstLastPara="1" wrap="square" lIns="41150" tIns="41150" rIns="41150" bIns="41150" anchor="t" anchorCtr="0">
            <a:noAutofit/>
          </a:bodyPr>
          <a:lstStyle/>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How quickly will my referred facility be included in the Gympass network?</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Your request is sent directly to our Gympass partnerships team. Network additions vary from gym to gym. There are no guarantees that a gym will be added to the network... but we will do our best.</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I’m already a member of one of the facilities within the Gympass network. Can I transfer my membership over to Gympass?</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We are unable to merge a current contract with a Gympass plan, as we have no control over individual gym/studio contracts*. Depending on the terms of your contract, you may need to ﬁnish out your current membership and then sign up for Gympass, or keep both active and use Gympass at other partner facilities.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i="1">
                <a:solidFill>
                  <a:schemeClr val="accent3"/>
                </a:solidFill>
                <a:latin typeface="Rubik"/>
                <a:ea typeface="Rubik"/>
                <a:cs typeface="Rubik"/>
                <a:sym typeface="Rubik"/>
              </a:rPr>
              <a:t>*Please note, Gympass does not buy out contracts or pay any cancellation fees for an individual membership.</a:t>
            </a:r>
            <a:endParaRPr sz="1200" i="1">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i="1">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How do I book a class/activity?</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Simply visit the speciﬁc ﬁtness facility’s proﬁle via the Gympass App or website, and follow the instructions provided for each facility. Many classes can be booked right through the App, but for some locations you may need to call or email the gym or studio. If you would like to book a virtual Live Class, click on the “Explore” tab in the app to view what is available.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i="1">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endParaRPr sz="15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20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endParaRPr sz="2000">
              <a:solidFill>
                <a:srgbClr val="FFCDCD"/>
              </a:solidFill>
              <a:latin typeface="Rubik"/>
              <a:ea typeface="Rubik"/>
              <a:cs typeface="Rubik"/>
              <a:sym typeface="Rubik"/>
            </a:endParaRPr>
          </a:p>
          <a:p>
            <a:pPr marL="0" lvl="0" indent="0" algn="l" rtl="0">
              <a:lnSpc>
                <a:spcPct val="115000"/>
              </a:lnSpc>
              <a:spcBef>
                <a:spcPts val="0"/>
              </a:spcBef>
              <a:spcAft>
                <a:spcPts val="0"/>
              </a:spcAft>
              <a:buNone/>
            </a:pPr>
            <a:endParaRPr sz="2000">
              <a:solidFill>
                <a:schemeClr val="lt2"/>
              </a:solidFill>
              <a:latin typeface="Rubik"/>
              <a:ea typeface="Rubik"/>
              <a:cs typeface="Rubik"/>
              <a:sym typeface="Rubik"/>
            </a:endParaRPr>
          </a:p>
          <a:p>
            <a:pPr marL="0" lvl="0" indent="0" algn="l" rtl="0">
              <a:spcBef>
                <a:spcPts val="800"/>
              </a:spcBef>
              <a:spcAft>
                <a:spcPts val="0"/>
              </a:spcAft>
              <a:buNone/>
            </a:pPr>
            <a:endParaRPr sz="2000">
              <a:latin typeface="Rubik"/>
              <a:ea typeface="Rubik"/>
              <a:cs typeface="Rubik"/>
              <a:sym typeface="Rubi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68"/>
        <p:cNvGrpSpPr/>
        <p:nvPr/>
      </p:nvGrpSpPr>
      <p:grpSpPr>
        <a:xfrm>
          <a:off x="0" y="0"/>
          <a:ext cx="0" cy="0"/>
          <a:chOff x="0" y="0"/>
          <a:chExt cx="0" cy="0"/>
        </a:xfrm>
      </p:grpSpPr>
      <p:sp>
        <p:nvSpPr>
          <p:cNvPr id="569" name="Google Shape;569;p83"/>
          <p:cNvSpPr txBox="1">
            <a:spLocks noGrp="1"/>
          </p:cNvSpPr>
          <p:nvPr>
            <p:ph type="title"/>
          </p:nvPr>
        </p:nvSpPr>
        <p:spPr>
          <a:xfrm>
            <a:off x="28800" y="0"/>
            <a:ext cx="8246700" cy="771600"/>
          </a:xfrm>
          <a:prstGeom prst="rect">
            <a:avLst/>
          </a:prstGeom>
        </p:spPr>
        <p:txBody>
          <a:bodyPr spcFirstLastPara="1" wrap="square" lIns="41150" tIns="41150" rIns="41150" bIns="41150" anchor="ctr" anchorCtr="0">
            <a:noAutofit/>
          </a:bodyPr>
          <a:lstStyle/>
          <a:p>
            <a:pPr marL="0" lvl="0" indent="0" algn="l" rtl="0">
              <a:spcBef>
                <a:spcPts val="0"/>
              </a:spcBef>
              <a:spcAft>
                <a:spcPts val="0"/>
              </a:spcAft>
              <a:buNone/>
            </a:pPr>
            <a:r>
              <a:rPr lang="en" sz="3600" b="1">
                <a:solidFill>
                  <a:schemeClr val="accent5"/>
                </a:solidFill>
                <a:latin typeface="Rubik"/>
                <a:ea typeface="Rubik"/>
                <a:cs typeface="Rubik"/>
                <a:sym typeface="Rubik"/>
              </a:rPr>
              <a:t>The Top FAQs</a:t>
            </a:r>
            <a:endParaRPr sz="3600" b="1">
              <a:solidFill>
                <a:schemeClr val="accent5"/>
              </a:solidFill>
              <a:latin typeface="Rubik"/>
              <a:ea typeface="Rubik"/>
              <a:cs typeface="Rubik"/>
              <a:sym typeface="Rubik"/>
            </a:endParaRPr>
          </a:p>
        </p:txBody>
      </p:sp>
      <p:sp>
        <p:nvSpPr>
          <p:cNvPr id="570" name="Google Shape;570;p83"/>
          <p:cNvSpPr txBox="1">
            <a:spLocks noGrp="1"/>
          </p:cNvSpPr>
          <p:nvPr>
            <p:ph type="body" idx="1"/>
          </p:nvPr>
        </p:nvSpPr>
        <p:spPr>
          <a:xfrm>
            <a:off x="28800" y="841975"/>
            <a:ext cx="9086400" cy="4510500"/>
          </a:xfrm>
          <a:prstGeom prst="rect">
            <a:avLst/>
          </a:prstGeom>
        </p:spPr>
        <p:txBody>
          <a:bodyPr spcFirstLastPara="1" wrap="square" lIns="41150" tIns="41150" rIns="41150" bIns="41150" anchor="t" anchorCtr="0">
            <a:noAutofit/>
          </a:bodyPr>
          <a:lstStyle/>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What happens if I don’t show up for a class/activity?</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If you sign up for a class/activity, but are unable to attend, you will have used your daily check-in, and will not be able to check into another facility. If you cannot attend a class you have booked, make sure you cancel within the cancellation window speciﬁed on our website*.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*Please note, if you cancel within the facility’s cancellation window, you will still have a daily check-in use available for that day.</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What happens if my employment ends?</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Once we receive conﬁrmation that your employment has ended, you will receive an email from Gympass explaining any changes to your membership. You will keep your discount until the end of the current billing cycle. Once you have reached the next monthly billing date, you will have the option to purchase Gympass plans without the company discount. Gympass will reach out to you and provide options during this time. Please contact Gympass Customer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How do the personal training sessions work?</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You will now be able to book 1:1 training sessions with our Gympass trainers. Each of the sessions are 30 minutes long and are all virtual. All you need to do is reserve your session with one of our trainers right on the Gympass app and you will receive a conﬁrmation email with a link to join your session.</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i="1">
              <a:solidFill>
                <a:schemeClr val="accent3"/>
              </a:solidFill>
            </a:endParaRPr>
          </a:p>
          <a:p>
            <a:pPr marL="0" lvl="0" indent="0" algn="l" rtl="0">
              <a:lnSpc>
                <a:spcPct val="115000"/>
              </a:lnSpc>
              <a:spcBef>
                <a:spcPts val="0"/>
              </a:spcBef>
              <a:spcAft>
                <a:spcPts val="0"/>
              </a:spcAft>
              <a:buNone/>
            </a:pPr>
            <a:endParaRPr sz="1200">
              <a:solidFill>
                <a:schemeClr val="accent3"/>
              </a:solidFill>
            </a:endParaRPr>
          </a:p>
          <a:p>
            <a:pPr marL="0" lvl="0" indent="0" algn="l" rtl="0">
              <a:lnSpc>
                <a:spcPct val="115000"/>
              </a:lnSpc>
              <a:spcBef>
                <a:spcPts val="0"/>
              </a:spcBef>
              <a:spcAft>
                <a:spcPts val="0"/>
              </a:spcAft>
              <a:buNone/>
            </a:pPr>
            <a:endParaRPr sz="1200">
              <a:solidFill>
                <a:schemeClr val="accent3"/>
              </a:solidFill>
            </a:endParaRPr>
          </a:p>
          <a:p>
            <a:pPr marL="0" lvl="0" indent="0" algn="l" rtl="0">
              <a:lnSpc>
                <a:spcPct val="115000"/>
              </a:lnSpc>
              <a:spcBef>
                <a:spcPts val="0"/>
              </a:spcBef>
              <a:spcAft>
                <a:spcPts val="0"/>
              </a:spcAft>
              <a:buNone/>
            </a:pPr>
            <a:endParaRPr sz="1200" i="1">
              <a:solidFill>
                <a:schemeClr val="accent3"/>
              </a:solidFill>
            </a:endParaRPr>
          </a:p>
          <a:p>
            <a:pPr marL="0" lvl="0" indent="0" algn="l" rtl="0">
              <a:lnSpc>
                <a:spcPct val="115000"/>
              </a:lnSpc>
              <a:spcBef>
                <a:spcPts val="0"/>
              </a:spcBef>
              <a:spcAft>
                <a:spcPts val="0"/>
              </a:spcAft>
              <a:buNone/>
            </a:pPr>
            <a:endParaRPr sz="1500" b="1">
              <a:solidFill>
                <a:schemeClr val="accent5"/>
              </a:solidFill>
            </a:endParaRPr>
          </a:p>
          <a:p>
            <a:pPr marL="0" lvl="0" indent="0" algn="l" rtl="0">
              <a:lnSpc>
                <a:spcPct val="115000"/>
              </a:lnSpc>
              <a:spcBef>
                <a:spcPts val="0"/>
              </a:spcBef>
              <a:spcAft>
                <a:spcPts val="0"/>
              </a:spcAft>
              <a:buNone/>
            </a:pPr>
            <a:endParaRPr sz="1500" b="1">
              <a:solidFill>
                <a:schemeClr val="accent5"/>
              </a:solidFill>
            </a:endParaRPr>
          </a:p>
          <a:p>
            <a:pPr marL="0" lvl="0" indent="0" algn="l" rtl="0">
              <a:lnSpc>
                <a:spcPct val="115000"/>
              </a:lnSpc>
              <a:spcBef>
                <a:spcPts val="0"/>
              </a:spcBef>
              <a:spcAft>
                <a:spcPts val="0"/>
              </a:spcAft>
              <a:buNone/>
            </a:pPr>
            <a:endParaRPr sz="1500">
              <a:solidFill>
                <a:schemeClr val="accent3"/>
              </a:solidFill>
            </a:endParaRPr>
          </a:p>
          <a:p>
            <a:pPr marL="0" lvl="0" indent="0" algn="l" rtl="0">
              <a:lnSpc>
                <a:spcPct val="115000"/>
              </a:lnSpc>
              <a:spcBef>
                <a:spcPts val="0"/>
              </a:spcBef>
              <a:spcAft>
                <a:spcPts val="0"/>
              </a:spcAft>
              <a:buNone/>
            </a:pPr>
            <a:endParaRPr sz="2000" b="1">
              <a:solidFill>
                <a:schemeClr val="accent5"/>
              </a:solidFill>
            </a:endParaRPr>
          </a:p>
          <a:p>
            <a:pPr marL="0" lvl="0" indent="0" algn="l" rtl="0">
              <a:lnSpc>
                <a:spcPct val="115000"/>
              </a:lnSpc>
              <a:spcBef>
                <a:spcPts val="0"/>
              </a:spcBef>
              <a:spcAft>
                <a:spcPts val="0"/>
              </a:spcAft>
              <a:buNone/>
            </a:pPr>
            <a:endParaRPr sz="2000">
              <a:solidFill>
                <a:srgbClr val="FFCDCD"/>
              </a:solidFill>
            </a:endParaRPr>
          </a:p>
          <a:p>
            <a:pPr marL="0" lvl="0" indent="0" algn="l" rtl="0">
              <a:lnSpc>
                <a:spcPct val="115000"/>
              </a:lnSpc>
              <a:spcBef>
                <a:spcPts val="0"/>
              </a:spcBef>
              <a:spcAft>
                <a:spcPts val="0"/>
              </a:spcAft>
              <a:buNone/>
            </a:pPr>
            <a:endParaRPr sz="2000">
              <a:solidFill>
                <a:schemeClr val="lt2"/>
              </a:solidFill>
            </a:endParaRPr>
          </a:p>
          <a:p>
            <a:pPr marL="0" lvl="0" indent="0" algn="l" rtl="0">
              <a:spcBef>
                <a:spcPts val="800"/>
              </a:spcBef>
              <a:spcAft>
                <a:spcPts val="0"/>
              </a:spcAft>
              <a:buNone/>
            </a:pP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74"/>
        <p:cNvGrpSpPr/>
        <p:nvPr/>
      </p:nvGrpSpPr>
      <p:grpSpPr>
        <a:xfrm>
          <a:off x="0" y="0"/>
          <a:ext cx="0" cy="0"/>
          <a:chOff x="0" y="0"/>
          <a:chExt cx="0" cy="0"/>
        </a:xfrm>
      </p:grpSpPr>
      <p:sp>
        <p:nvSpPr>
          <p:cNvPr id="575" name="Google Shape;575;p84"/>
          <p:cNvSpPr txBox="1">
            <a:spLocks noGrp="1"/>
          </p:cNvSpPr>
          <p:nvPr>
            <p:ph type="title"/>
          </p:nvPr>
        </p:nvSpPr>
        <p:spPr>
          <a:xfrm>
            <a:off x="28800" y="0"/>
            <a:ext cx="8246700" cy="771600"/>
          </a:xfrm>
          <a:prstGeom prst="rect">
            <a:avLst/>
          </a:prstGeom>
        </p:spPr>
        <p:txBody>
          <a:bodyPr spcFirstLastPara="1" wrap="square" lIns="41150" tIns="41150" rIns="41150" bIns="41150" anchor="ctr" anchorCtr="0">
            <a:noAutofit/>
          </a:bodyPr>
          <a:lstStyle/>
          <a:p>
            <a:pPr marL="0" lvl="0" indent="0" algn="l" rtl="0">
              <a:spcBef>
                <a:spcPts val="0"/>
              </a:spcBef>
              <a:spcAft>
                <a:spcPts val="0"/>
              </a:spcAft>
              <a:buNone/>
            </a:pPr>
            <a:r>
              <a:rPr lang="en" sz="3600" b="1">
                <a:solidFill>
                  <a:schemeClr val="accent5"/>
                </a:solidFill>
                <a:latin typeface="Rubik"/>
                <a:ea typeface="Rubik"/>
                <a:cs typeface="Rubik"/>
                <a:sym typeface="Rubik"/>
              </a:rPr>
              <a:t>The Top FAQs</a:t>
            </a:r>
            <a:endParaRPr sz="3600" b="1">
              <a:solidFill>
                <a:schemeClr val="accent5"/>
              </a:solidFill>
              <a:latin typeface="Rubik"/>
              <a:ea typeface="Rubik"/>
              <a:cs typeface="Rubik"/>
              <a:sym typeface="Rubik"/>
            </a:endParaRPr>
          </a:p>
        </p:txBody>
      </p:sp>
      <p:sp>
        <p:nvSpPr>
          <p:cNvPr id="576" name="Google Shape;576;p84"/>
          <p:cNvSpPr txBox="1">
            <a:spLocks noGrp="1"/>
          </p:cNvSpPr>
          <p:nvPr>
            <p:ph type="body" idx="1"/>
          </p:nvPr>
        </p:nvSpPr>
        <p:spPr>
          <a:xfrm>
            <a:off x="28800" y="633000"/>
            <a:ext cx="9086400" cy="4510500"/>
          </a:xfrm>
          <a:prstGeom prst="rect">
            <a:avLst/>
          </a:prstGeom>
        </p:spPr>
        <p:txBody>
          <a:bodyPr spcFirstLastPara="1" wrap="square" lIns="41150" tIns="41150" rIns="41150" bIns="41150" anchor="t" anchorCtr="0">
            <a:noAutofit/>
          </a:bodyPr>
          <a:lstStyle/>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Is there a limitation on how many times I can use a personal trainer?</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You will be able to book 8 personal training sessions per month. Each personal training session that you take will count as your “check in” for the day.</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Is there a limitation to how many Gympass Wellness applications you use?</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There is no limitation on how many of our apps you download or use. You are able to download any of the apps included in your plan. There is also no limitation on how many times you use the workouts provided to you through those apps. </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If you do a workout using an Gympass Wellness app, does that count for your daily check-in?</a:t>
            </a:r>
            <a:endParaRPr sz="1500" b="1">
              <a:solidFill>
                <a:schemeClr val="accent5"/>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No, Wellness applications will not count toward you daily check-in. You are able to use your daily check in toward a live class, personal training session, or going to a facility. You are however able to use the Wellness apps are much as you would like without limitation.</a:t>
            </a:r>
            <a:endParaRPr sz="1200">
              <a:solidFill>
                <a:schemeClr val="accent3"/>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endParaRPr>
          </a:p>
          <a:p>
            <a:pPr marL="0" lvl="0" indent="0" algn="l" rtl="0">
              <a:lnSpc>
                <a:spcPct val="115000"/>
              </a:lnSpc>
              <a:spcBef>
                <a:spcPts val="0"/>
              </a:spcBef>
              <a:spcAft>
                <a:spcPts val="0"/>
              </a:spcAft>
              <a:buNone/>
            </a:pPr>
            <a:r>
              <a:rPr lang="en" sz="1500" b="1">
                <a:solidFill>
                  <a:schemeClr val="accent5"/>
                </a:solidFill>
                <a:latin typeface="Rubik"/>
                <a:ea typeface="Rubik"/>
                <a:cs typeface="Rubik"/>
                <a:sym typeface="Rubik"/>
              </a:rPr>
              <a:t>Can I go to a facility in the morning and then do a live streamed class in the evening?</a:t>
            </a:r>
            <a:endParaRPr sz="1500" b="1">
              <a:solidFill>
                <a:schemeClr val="accent3"/>
              </a:solidFill>
              <a:latin typeface="Rubik"/>
              <a:ea typeface="Rubik"/>
              <a:cs typeface="Rubik"/>
              <a:sym typeface="Rubik"/>
            </a:endParaRPr>
          </a:p>
          <a:p>
            <a:pPr marL="0" lvl="0" indent="0" algn="l" rtl="0">
              <a:lnSpc>
                <a:spcPct val="115000"/>
              </a:lnSpc>
              <a:spcBef>
                <a:spcPts val="0"/>
              </a:spcBef>
              <a:spcAft>
                <a:spcPts val="0"/>
              </a:spcAft>
              <a:buNone/>
            </a:pPr>
            <a:r>
              <a:rPr lang="en" sz="1200">
                <a:solidFill>
                  <a:schemeClr val="accent3"/>
                </a:solidFill>
                <a:latin typeface="Rubik"/>
                <a:ea typeface="Rubik"/>
                <a:cs typeface="Rubik"/>
                <a:sym typeface="Rubik"/>
              </a:rPr>
              <a:t>Currently, Gympass is restricted to one use per day. This includes in person gym visits, live streamed classes and personal training sessions. You can access our app partners anytime! </a:t>
            </a:r>
            <a:endParaRPr sz="1200">
              <a:solidFill>
                <a:schemeClr val="accent3"/>
              </a:solidFill>
            </a:endParaRPr>
          </a:p>
          <a:p>
            <a:pPr marL="0" lvl="0" indent="0" algn="ctr" rtl="0">
              <a:lnSpc>
                <a:spcPct val="90000"/>
              </a:lnSpc>
              <a:spcBef>
                <a:spcPts val="0"/>
              </a:spcBef>
              <a:spcAft>
                <a:spcPts val="0"/>
              </a:spcAft>
              <a:buNone/>
            </a:pPr>
            <a:endParaRPr sz="4500" b="1">
              <a:solidFill>
                <a:schemeClr val="accent4"/>
              </a:solidFill>
              <a:latin typeface="Rubik"/>
              <a:ea typeface="Rubik"/>
              <a:cs typeface="Rubik"/>
              <a:sym typeface="Rubik"/>
            </a:endParaRPr>
          </a:p>
          <a:p>
            <a:pPr marL="0" lvl="0" indent="0" algn="ctr" rtl="0">
              <a:lnSpc>
                <a:spcPct val="90000"/>
              </a:lnSpc>
              <a:spcBef>
                <a:spcPts val="0"/>
              </a:spcBef>
              <a:spcAft>
                <a:spcPts val="0"/>
              </a:spcAft>
              <a:buNone/>
            </a:pPr>
            <a:endParaRPr sz="4500" b="1">
              <a:solidFill>
                <a:schemeClr val="accent4"/>
              </a:solidFill>
              <a:latin typeface="Rubik"/>
              <a:ea typeface="Rubik"/>
              <a:cs typeface="Rubik"/>
              <a:sym typeface="Rubik"/>
            </a:endParaRPr>
          </a:p>
          <a:p>
            <a:pPr marL="0" lvl="0" indent="0" algn="ctr" rtl="0">
              <a:lnSpc>
                <a:spcPct val="90000"/>
              </a:lnSpc>
              <a:spcBef>
                <a:spcPts val="0"/>
              </a:spcBef>
              <a:spcAft>
                <a:spcPts val="0"/>
              </a:spcAft>
              <a:buClr>
                <a:schemeClr val="accent4"/>
              </a:buClr>
              <a:buSzPts val="4500"/>
              <a:buFont typeface="Open Sans"/>
              <a:buNone/>
            </a:pPr>
            <a:endParaRPr sz="4500" b="1">
              <a:solidFill>
                <a:schemeClr val="accent4"/>
              </a:solidFill>
              <a:latin typeface="Rubik"/>
              <a:ea typeface="Rubik"/>
              <a:cs typeface="Rubik"/>
              <a:sym typeface="Rubik"/>
            </a:endParaRPr>
          </a:p>
          <a:p>
            <a:pPr marL="0" lvl="0" indent="0" algn="l" rtl="0">
              <a:lnSpc>
                <a:spcPct val="115000"/>
              </a:lnSpc>
              <a:spcBef>
                <a:spcPts val="0"/>
              </a:spcBef>
              <a:spcAft>
                <a:spcPts val="0"/>
              </a:spcAft>
              <a:buNone/>
            </a:pPr>
            <a:endParaRPr sz="1200">
              <a:solidFill>
                <a:schemeClr val="accent3"/>
              </a:solidFill>
            </a:endParaRPr>
          </a:p>
          <a:p>
            <a:pPr marL="0" lvl="0" indent="0" algn="l" rtl="0">
              <a:lnSpc>
                <a:spcPct val="115000"/>
              </a:lnSpc>
              <a:spcBef>
                <a:spcPts val="0"/>
              </a:spcBef>
              <a:spcAft>
                <a:spcPts val="0"/>
              </a:spcAft>
              <a:buNone/>
            </a:pPr>
            <a:endParaRPr sz="1200">
              <a:solidFill>
                <a:schemeClr val="accent3"/>
              </a:solidFill>
            </a:endParaRPr>
          </a:p>
          <a:p>
            <a:pPr marL="0" lvl="0" indent="0" algn="l" rtl="0">
              <a:lnSpc>
                <a:spcPct val="115000"/>
              </a:lnSpc>
              <a:spcBef>
                <a:spcPts val="0"/>
              </a:spcBef>
              <a:spcAft>
                <a:spcPts val="0"/>
              </a:spcAft>
              <a:buNone/>
            </a:pPr>
            <a:endParaRPr sz="1200" i="1">
              <a:solidFill>
                <a:schemeClr val="accent3"/>
              </a:solidFill>
            </a:endParaRPr>
          </a:p>
          <a:p>
            <a:pPr marL="0" lvl="0" indent="0" algn="l" rtl="0">
              <a:lnSpc>
                <a:spcPct val="115000"/>
              </a:lnSpc>
              <a:spcBef>
                <a:spcPts val="0"/>
              </a:spcBef>
              <a:spcAft>
                <a:spcPts val="0"/>
              </a:spcAft>
              <a:buNone/>
            </a:pPr>
            <a:endParaRPr sz="1500" b="1">
              <a:solidFill>
                <a:schemeClr val="accent5"/>
              </a:solidFill>
            </a:endParaRPr>
          </a:p>
          <a:p>
            <a:pPr marL="0" lvl="0" indent="0" algn="l" rtl="0">
              <a:lnSpc>
                <a:spcPct val="115000"/>
              </a:lnSpc>
              <a:spcBef>
                <a:spcPts val="0"/>
              </a:spcBef>
              <a:spcAft>
                <a:spcPts val="0"/>
              </a:spcAft>
              <a:buNone/>
            </a:pPr>
            <a:endParaRPr sz="1500" b="1">
              <a:solidFill>
                <a:schemeClr val="accent5"/>
              </a:solidFill>
            </a:endParaRPr>
          </a:p>
          <a:p>
            <a:pPr marL="0" lvl="0" indent="0" algn="l" rtl="0">
              <a:lnSpc>
                <a:spcPct val="115000"/>
              </a:lnSpc>
              <a:spcBef>
                <a:spcPts val="0"/>
              </a:spcBef>
              <a:spcAft>
                <a:spcPts val="0"/>
              </a:spcAft>
              <a:buNone/>
            </a:pPr>
            <a:endParaRPr sz="1500">
              <a:solidFill>
                <a:schemeClr val="accent3"/>
              </a:solidFill>
            </a:endParaRPr>
          </a:p>
          <a:p>
            <a:pPr marL="0" lvl="0" indent="0" algn="l" rtl="0">
              <a:lnSpc>
                <a:spcPct val="115000"/>
              </a:lnSpc>
              <a:spcBef>
                <a:spcPts val="0"/>
              </a:spcBef>
              <a:spcAft>
                <a:spcPts val="0"/>
              </a:spcAft>
              <a:buNone/>
            </a:pPr>
            <a:endParaRPr sz="2000" b="1">
              <a:solidFill>
                <a:schemeClr val="accent5"/>
              </a:solidFill>
            </a:endParaRPr>
          </a:p>
          <a:p>
            <a:pPr marL="0" lvl="0" indent="0" algn="l" rtl="0">
              <a:lnSpc>
                <a:spcPct val="115000"/>
              </a:lnSpc>
              <a:spcBef>
                <a:spcPts val="0"/>
              </a:spcBef>
              <a:spcAft>
                <a:spcPts val="0"/>
              </a:spcAft>
              <a:buNone/>
            </a:pPr>
            <a:endParaRPr sz="2000">
              <a:solidFill>
                <a:srgbClr val="FFCDCD"/>
              </a:solidFill>
            </a:endParaRPr>
          </a:p>
          <a:p>
            <a:pPr marL="0" lvl="0" indent="0" algn="l" rtl="0">
              <a:lnSpc>
                <a:spcPct val="115000"/>
              </a:lnSpc>
              <a:spcBef>
                <a:spcPts val="0"/>
              </a:spcBef>
              <a:spcAft>
                <a:spcPts val="0"/>
              </a:spcAft>
              <a:buNone/>
            </a:pPr>
            <a:endParaRPr sz="2000">
              <a:solidFill>
                <a:schemeClr val="lt2"/>
              </a:solidFill>
            </a:endParaRPr>
          </a:p>
          <a:p>
            <a:pPr marL="0" lvl="0" indent="0" algn="l" rtl="0">
              <a:spcBef>
                <a:spcPts val="800"/>
              </a:spcBef>
              <a:spcAft>
                <a:spcPts val="0"/>
              </a:spcAft>
              <a:buNone/>
            </a:pP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32C7B"/>
        </a:solidFill>
        <a:effectLst/>
      </p:bgPr>
    </p:bg>
    <p:spTree>
      <p:nvGrpSpPr>
        <p:cNvPr id="1" name="Shape 580"/>
        <p:cNvGrpSpPr/>
        <p:nvPr/>
      </p:nvGrpSpPr>
      <p:grpSpPr>
        <a:xfrm>
          <a:off x="0" y="0"/>
          <a:ext cx="0" cy="0"/>
          <a:chOff x="0" y="0"/>
          <a:chExt cx="0" cy="0"/>
        </a:xfrm>
      </p:grpSpPr>
      <p:sp>
        <p:nvSpPr>
          <p:cNvPr id="581" name="Google Shape;581;p85"/>
          <p:cNvSpPr txBox="1"/>
          <p:nvPr/>
        </p:nvSpPr>
        <p:spPr>
          <a:xfrm>
            <a:off x="0" y="1311275"/>
            <a:ext cx="9144000" cy="13668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rgbClr val="B9FDF3"/>
              </a:buClr>
              <a:buSzPts val="4500"/>
              <a:buFont typeface="Open Sans"/>
              <a:buNone/>
            </a:pPr>
            <a:r>
              <a:rPr lang="en" sz="4500" b="1" i="0" u="none" strike="noStrike" cap="none">
                <a:solidFill>
                  <a:srgbClr val="B9FDF3"/>
                </a:solidFill>
                <a:latin typeface="Rubik"/>
                <a:ea typeface="Rubik"/>
                <a:cs typeface="Rubik"/>
                <a:sym typeface="Rubik"/>
              </a:rPr>
              <a:t>We’re here to help. </a:t>
            </a:r>
            <a:br>
              <a:rPr lang="en" sz="4500" b="1" i="0" u="none" strike="noStrike" cap="none">
                <a:solidFill>
                  <a:srgbClr val="B9FDF3"/>
                </a:solidFill>
                <a:latin typeface="Rubik"/>
                <a:ea typeface="Rubik"/>
                <a:cs typeface="Rubik"/>
                <a:sym typeface="Rubik"/>
              </a:rPr>
            </a:br>
            <a:r>
              <a:rPr lang="en" sz="4500" b="1" i="0" u="none" strike="noStrike" cap="none">
                <a:solidFill>
                  <a:srgbClr val="B9FDF3"/>
                </a:solidFill>
                <a:latin typeface="Rubik"/>
                <a:ea typeface="Rubik"/>
                <a:cs typeface="Rubik"/>
                <a:sym typeface="Rubik"/>
              </a:rPr>
              <a:t>Keep in touch!</a:t>
            </a:r>
            <a:endParaRPr sz="1400" i="0" u="none" strike="noStrike" cap="none">
              <a:solidFill>
                <a:srgbClr val="000000"/>
              </a:solidFill>
              <a:latin typeface="Rubik"/>
              <a:ea typeface="Rubik"/>
              <a:cs typeface="Rubik"/>
              <a:sym typeface="Rubik"/>
            </a:endParaRPr>
          </a:p>
        </p:txBody>
      </p:sp>
      <p:sp>
        <p:nvSpPr>
          <p:cNvPr id="582" name="Google Shape;582;p85"/>
          <p:cNvSpPr txBox="1"/>
          <p:nvPr/>
        </p:nvSpPr>
        <p:spPr>
          <a:xfrm>
            <a:off x="2963100" y="3676687"/>
            <a:ext cx="3217800" cy="6810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B9FDF3"/>
              </a:buClr>
              <a:buSzPts val="1400"/>
              <a:buFont typeface="Open Sans"/>
              <a:buNone/>
            </a:pPr>
            <a:r>
              <a:rPr lang="en" i="1">
                <a:solidFill>
                  <a:srgbClr val="B9FDF3"/>
                </a:solidFill>
                <a:latin typeface="Rubik"/>
                <a:ea typeface="Rubik"/>
                <a:cs typeface="Rubik"/>
                <a:sym typeface="Rubik"/>
              </a:rPr>
              <a:t>Questions?</a:t>
            </a:r>
            <a:endParaRPr sz="1400" i="0" u="none" strike="noStrike" cap="none">
              <a:solidFill>
                <a:srgbClr val="000000"/>
              </a:solidFill>
              <a:latin typeface="Rubik"/>
              <a:ea typeface="Rubik"/>
              <a:cs typeface="Rubik"/>
              <a:sym typeface="Rubik"/>
            </a:endParaRPr>
          </a:p>
          <a:p>
            <a:pPr marL="0" marR="0" lvl="0" indent="0" algn="ctr" rtl="0">
              <a:lnSpc>
                <a:spcPct val="115000"/>
              </a:lnSpc>
              <a:spcBef>
                <a:spcPts val="0"/>
              </a:spcBef>
              <a:spcAft>
                <a:spcPts val="0"/>
              </a:spcAft>
              <a:buClr>
                <a:srgbClr val="B9FDF3"/>
              </a:buClr>
              <a:buSzPts val="1400"/>
              <a:buFont typeface="Open Sans"/>
              <a:buNone/>
            </a:pPr>
            <a:r>
              <a:rPr lang="en" sz="1400" b="1" i="0" u="none" strike="noStrike" cap="none">
                <a:solidFill>
                  <a:srgbClr val="B9FDF3"/>
                </a:solidFill>
                <a:latin typeface="Rubik"/>
                <a:ea typeface="Rubik"/>
                <a:cs typeface="Rubik"/>
                <a:sym typeface="Rubik"/>
              </a:rPr>
              <a:t>Go to "</a:t>
            </a:r>
            <a:r>
              <a:rPr lang="en" b="1">
                <a:solidFill>
                  <a:srgbClr val="B9FDF3"/>
                </a:solidFill>
                <a:latin typeface="Rubik"/>
                <a:ea typeface="Rubik"/>
                <a:cs typeface="Rubik"/>
                <a:sym typeface="Rubik"/>
              </a:rPr>
              <a:t>Help Center” in t</a:t>
            </a:r>
            <a:r>
              <a:rPr lang="en" sz="1400" b="1" i="0" u="none" strike="noStrike" cap="none">
                <a:solidFill>
                  <a:srgbClr val="B9FDF3"/>
                </a:solidFill>
                <a:latin typeface="Rubik"/>
                <a:ea typeface="Rubik"/>
                <a:cs typeface="Rubik"/>
                <a:sym typeface="Rubik"/>
              </a:rPr>
              <a:t>he </a:t>
            </a:r>
            <a:r>
              <a:rPr lang="en" b="1">
                <a:solidFill>
                  <a:srgbClr val="B9FDF3"/>
                </a:solidFill>
                <a:latin typeface="Rubik"/>
                <a:ea typeface="Rubik"/>
                <a:cs typeface="Rubik"/>
                <a:sym typeface="Rubik"/>
              </a:rPr>
              <a:t>app</a:t>
            </a:r>
            <a:endParaRPr sz="1400" i="0" u="none" strike="noStrike" cap="none">
              <a:solidFill>
                <a:srgbClr val="000000"/>
              </a:solidFill>
              <a:latin typeface="Rubik"/>
              <a:ea typeface="Rubik"/>
              <a:cs typeface="Rubik"/>
              <a:sym typeface="Rubik"/>
            </a:endParaRPr>
          </a:p>
        </p:txBody>
      </p:sp>
      <p:pic>
        <p:nvPicPr>
          <p:cNvPr id="583" name="Google Shape;583;p85"/>
          <p:cNvPicPr preferRelativeResize="0"/>
          <p:nvPr/>
        </p:nvPicPr>
        <p:blipFill rotWithShape="1">
          <a:blip r:embed="rId3">
            <a:alphaModFix/>
          </a:blip>
          <a:srcRect/>
          <a:stretch/>
        </p:blipFill>
        <p:spPr>
          <a:xfrm>
            <a:off x="8296275" y="4816475"/>
            <a:ext cx="612775" cy="117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81"/>
        <p:cNvGrpSpPr/>
        <p:nvPr/>
      </p:nvGrpSpPr>
      <p:grpSpPr>
        <a:xfrm>
          <a:off x="0" y="0"/>
          <a:ext cx="0" cy="0"/>
          <a:chOff x="0" y="0"/>
          <a:chExt cx="0" cy="0"/>
        </a:xfrm>
      </p:grpSpPr>
      <p:cxnSp>
        <p:nvCxnSpPr>
          <p:cNvPr id="182" name="Google Shape;182;p59"/>
          <p:cNvCxnSpPr/>
          <p:nvPr/>
        </p:nvCxnSpPr>
        <p:spPr>
          <a:xfrm>
            <a:off x="5622700" y="939900"/>
            <a:ext cx="767400" cy="2400"/>
          </a:xfrm>
          <a:prstGeom prst="straightConnector1">
            <a:avLst/>
          </a:prstGeom>
          <a:noFill/>
          <a:ln w="9525" cap="flat" cmpd="sng">
            <a:solidFill>
              <a:srgbClr val="999999"/>
            </a:solidFill>
            <a:prstDash val="solid"/>
            <a:round/>
            <a:headEnd type="none" w="med" len="med"/>
            <a:tailEnd type="none" w="med" len="med"/>
          </a:ln>
        </p:spPr>
      </p:cxnSp>
      <p:sp>
        <p:nvSpPr>
          <p:cNvPr id="183" name="Google Shape;183;p59"/>
          <p:cNvSpPr txBox="1"/>
          <p:nvPr/>
        </p:nvSpPr>
        <p:spPr>
          <a:xfrm>
            <a:off x="6539925" y="521600"/>
            <a:ext cx="2239800" cy="37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Manage your account</a:t>
            </a:r>
            <a:endParaRPr b="1">
              <a:solidFill>
                <a:schemeClr val="accent1"/>
              </a:solidFill>
              <a:latin typeface="Rubik"/>
              <a:ea typeface="Rubik"/>
              <a:cs typeface="Rubik"/>
              <a:sym typeface="Rubik"/>
            </a:endParaRPr>
          </a:p>
        </p:txBody>
      </p:sp>
      <p:cxnSp>
        <p:nvCxnSpPr>
          <p:cNvPr id="184" name="Google Shape;184;p59"/>
          <p:cNvCxnSpPr/>
          <p:nvPr/>
        </p:nvCxnSpPr>
        <p:spPr>
          <a:xfrm>
            <a:off x="5627025" y="2997550"/>
            <a:ext cx="741000" cy="3900"/>
          </a:xfrm>
          <a:prstGeom prst="straightConnector1">
            <a:avLst/>
          </a:prstGeom>
          <a:noFill/>
          <a:ln w="9525" cap="flat" cmpd="sng">
            <a:solidFill>
              <a:srgbClr val="999999"/>
            </a:solidFill>
            <a:prstDash val="solid"/>
            <a:round/>
            <a:headEnd type="none" w="med" len="med"/>
            <a:tailEnd type="none" w="med" len="med"/>
          </a:ln>
        </p:spPr>
      </p:cxnSp>
      <p:sp>
        <p:nvSpPr>
          <p:cNvPr id="185" name="Google Shape;185;p59"/>
          <p:cNvSpPr txBox="1"/>
          <p:nvPr/>
        </p:nvSpPr>
        <p:spPr>
          <a:xfrm>
            <a:off x="6588125" y="2618650"/>
            <a:ext cx="2239800" cy="37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Track your progress</a:t>
            </a:r>
            <a:endParaRPr b="1">
              <a:solidFill>
                <a:schemeClr val="accent1"/>
              </a:solidFill>
              <a:latin typeface="Rubik"/>
              <a:ea typeface="Rubik"/>
              <a:cs typeface="Rubik"/>
              <a:sym typeface="Rubik"/>
            </a:endParaRPr>
          </a:p>
        </p:txBody>
      </p:sp>
      <p:grpSp>
        <p:nvGrpSpPr>
          <p:cNvPr id="186" name="Google Shape;186;p59"/>
          <p:cNvGrpSpPr/>
          <p:nvPr/>
        </p:nvGrpSpPr>
        <p:grpSpPr>
          <a:xfrm>
            <a:off x="397856" y="1462950"/>
            <a:ext cx="3074681" cy="1014600"/>
            <a:chOff x="318575" y="2964650"/>
            <a:chExt cx="3046350" cy="1014600"/>
          </a:xfrm>
        </p:grpSpPr>
        <p:sp>
          <p:nvSpPr>
            <p:cNvPr id="187" name="Google Shape;187;p59"/>
            <p:cNvSpPr txBox="1"/>
            <p:nvPr/>
          </p:nvSpPr>
          <p:spPr>
            <a:xfrm>
              <a:off x="318575" y="2964650"/>
              <a:ext cx="2529600" cy="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Account Features</a:t>
              </a:r>
              <a:endParaRPr b="1">
                <a:solidFill>
                  <a:schemeClr val="accent1"/>
                </a:solidFill>
                <a:latin typeface="Rubik"/>
                <a:ea typeface="Rubik"/>
                <a:cs typeface="Rubik"/>
                <a:sym typeface="Rubik"/>
              </a:endParaRPr>
            </a:p>
            <a:p>
              <a:pPr marL="0" lvl="0" indent="0" algn="l" rtl="0">
                <a:spcBef>
                  <a:spcPts val="0"/>
                </a:spcBef>
                <a:spcAft>
                  <a:spcPts val="0"/>
                </a:spcAft>
                <a:buNone/>
              </a:pPr>
              <a:endParaRPr sz="1300" b="1">
                <a:solidFill>
                  <a:schemeClr val="accent1"/>
                </a:solidFill>
                <a:latin typeface="Rubik"/>
                <a:ea typeface="Rubik"/>
                <a:cs typeface="Rubik"/>
                <a:sym typeface="Rubik"/>
              </a:endParaRPr>
            </a:p>
          </p:txBody>
        </p:sp>
        <p:cxnSp>
          <p:nvCxnSpPr>
            <p:cNvPr id="188" name="Google Shape;188;p59"/>
            <p:cNvCxnSpPr/>
            <p:nvPr/>
          </p:nvCxnSpPr>
          <p:spPr>
            <a:xfrm>
              <a:off x="2322725" y="3151650"/>
              <a:ext cx="1042200" cy="4500"/>
            </a:xfrm>
            <a:prstGeom prst="straightConnector1">
              <a:avLst/>
            </a:prstGeom>
            <a:noFill/>
            <a:ln w="9525" cap="flat" cmpd="sng">
              <a:solidFill>
                <a:srgbClr val="999999"/>
              </a:solidFill>
              <a:prstDash val="solid"/>
              <a:round/>
              <a:headEnd type="none" w="med" len="med"/>
              <a:tailEnd type="none" w="med" len="med"/>
            </a:ln>
          </p:spPr>
        </p:cxnSp>
        <p:sp>
          <p:nvSpPr>
            <p:cNvPr id="189" name="Google Shape;189;p59"/>
            <p:cNvSpPr txBox="1"/>
            <p:nvPr/>
          </p:nvSpPr>
          <p:spPr>
            <a:xfrm>
              <a:off x="318575" y="3267350"/>
              <a:ext cx="22803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Swipe here to explore Gympass Personal Trainers, Apps, Interactive Group Classes, and adding Dependents</a:t>
              </a:r>
              <a:endParaRPr sz="900">
                <a:latin typeface="Rubik"/>
                <a:ea typeface="Rubik"/>
                <a:cs typeface="Rubik"/>
                <a:sym typeface="Rubik"/>
              </a:endParaRPr>
            </a:p>
          </p:txBody>
        </p:sp>
      </p:grpSp>
      <p:sp>
        <p:nvSpPr>
          <p:cNvPr id="190" name="Google Shape;190;p59"/>
          <p:cNvSpPr txBox="1"/>
          <p:nvPr/>
        </p:nvSpPr>
        <p:spPr>
          <a:xfrm>
            <a:off x="6588125" y="2913450"/>
            <a:ext cx="18942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See your gym check ins</a:t>
            </a:r>
            <a:endParaRPr sz="900">
              <a:latin typeface="Rubik"/>
              <a:ea typeface="Rubik"/>
              <a:cs typeface="Rubik"/>
              <a:sym typeface="Rubik"/>
            </a:endParaRPr>
          </a:p>
          <a:p>
            <a:pPr marL="0" lvl="0" indent="0" algn="l" rtl="0">
              <a:spcBef>
                <a:spcPts val="0"/>
              </a:spcBef>
              <a:spcAft>
                <a:spcPts val="0"/>
              </a:spcAft>
              <a:buNone/>
            </a:pPr>
            <a:r>
              <a:rPr lang="en" sz="900">
                <a:latin typeface="Rubik"/>
                <a:ea typeface="Rubik"/>
                <a:cs typeface="Rubik"/>
                <a:sym typeface="Rubik"/>
              </a:rPr>
              <a:t>and visits here</a:t>
            </a:r>
            <a:endParaRPr sz="900">
              <a:latin typeface="Rubik"/>
              <a:ea typeface="Rubik"/>
              <a:cs typeface="Rubik"/>
              <a:sym typeface="Rubik"/>
            </a:endParaRPr>
          </a:p>
        </p:txBody>
      </p:sp>
      <p:sp>
        <p:nvSpPr>
          <p:cNvPr id="191" name="Google Shape;191;p59"/>
          <p:cNvSpPr txBox="1"/>
          <p:nvPr/>
        </p:nvSpPr>
        <p:spPr>
          <a:xfrm>
            <a:off x="6541100" y="807825"/>
            <a:ext cx="20550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Change your account settings, refer a facility, or upgrade or downgrade your plan here</a:t>
            </a:r>
            <a:endParaRPr sz="900">
              <a:latin typeface="Rubik"/>
              <a:ea typeface="Rubik"/>
              <a:cs typeface="Rubik"/>
              <a:sym typeface="Rubik"/>
            </a:endParaRPr>
          </a:p>
        </p:txBody>
      </p:sp>
      <p:cxnSp>
        <p:nvCxnSpPr>
          <p:cNvPr id="192" name="Google Shape;192;p59"/>
          <p:cNvCxnSpPr/>
          <p:nvPr/>
        </p:nvCxnSpPr>
        <p:spPr>
          <a:xfrm>
            <a:off x="2696975" y="3674013"/>
            <a:ext cx="775500" cy="6600"/>
          </a:xfrm>
          <a:prstGeom prst="straightConnector1">
            <a:avLst/>
          </a:prstGeom>
          <a:noFill/>
          <a:ln w="9525" cap="flat" cmpd="sng">
            <a:solidFill>
              <a:srgbClr val="999999"/>
            </a:solidFill>
            <a:prstDash val="solid"/>
            <a:round/>
            <a:headEnd type="none" w="med" len="med"/>
            <a:tailEnd type="none" w="med" len="med"/>
          </a:ln>
        </p:spPr>
      </p:cxnSp>
      <p:cxnSp>
        <p:nvCxnSpPr>
          <p:cNvPr id="193" name="Google Shape;193;p59"/>
          <p:cNvCxnSpPr/>
          <p:nvPr/>
        </p:nvCxnSpPr>
        <p:spPr>
          <a:xfrm>
            <a:off x="5627013" y="4258050"/>
            <a:ext cx="741000" cy="3900"/>
          </a:xfrm>
          <a:prstGeom prst="straightConnector1">
            <a:avLst/>
          </a:prstGeom>
          <a:noFill/>
          <a:ln w="9525" cap="flat" cmpd="sng">
            <a:solidFill>
              <a:srgbClr val="999999"/>
            </a:solidFill>
            <a:prstDash val="solid"/>
            <a:round/>
            <a:headEnd type="none" w="med" len="med"/>
            <a:tailEnd type="none" w="med" len="med"/>
          </a:ln>
        </p:spPr>
      </p:cxnSp>
      <p:sp>
        <p:nvSpPr>
          <p:cNvPr id="194" name="Google Shape;194;p59"/>
          <p:cNvSpPr txBox="1"/>
          <p:nvPr/>
        </p:nvSpPr>
        <p:spPr>
          <a:xfrm>
            <a:off x="6567125" y="3901225"/>
            <a:ext cx="2239800" cy="37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Check into a gym</a:t>
            </a:r>
            <a:endParaRPr b="1">
              <a:solidFill>
                <a:schemeClr val="accent1"/>
              </a:solidFill>
              <a:latin typeface="Rubik"/>
              <a:ea typeface="Rubik"/>
              <a:cs typeface="Rubik"/>
              <a:sym typeface="Rubik"/>
            </a:endParaRPr>
          </a:p>
        </p:txBody>
      </p:sp>
      <p:sp>
        <p:nvSpPr>
          <p:cNvPr id="195" name="Google Shape;195;p59"/>
          <p:cNvSpPr txBox="1"/>
          <p:nvPr/>
        </p:nvSpPr>
        <p:spPr>
          <a:xfrm>
            <a:off x="6567125" y="4210850"/>
            <a:ext cx="21411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Click here and head to reception </a:t>
            </a:r>
            <a:endParaRPr sz="900">
              <a:latin typeface="Rubik"/>
              <a:ea typeface="Rubik"/>
              <a:cs typeface="Rubik"/>
              <a:sym typeface="Rubik"/>
            </a:endParaRPr>
          </a:p>
          <a:p>
            <a:pPr marL="0" lvl="0" indent="0" algn="l" rtl="0">
              <a:spcBef>
                <a:spcPts val="0"/>
              </a:spcBef>
              <a:spcAft>
                <a:spcPts val="0"/>
              </a:spcAft>
              <a:buNone/>
            </a:pPr>
            <a:r>
              <a:rPr lang="en" sz="900">
                <a:latin typeface="Rubik"/>
                <a:ea typeface="Rubik"/>
                <a:cs typeface="Rubik"/>
                <a:sym typeface="Rubik"/>
              </a:rPr>
              <a:t>to validate your check-in</a:t>
            </a:r>
            <a:endParaRPr sz="900">
              <a:latin typeface="Rubik"/>
              <a:ea typeface="Rubik"/>
              <a:cs typeface="Rubik"/>
              <a:sym typeface="Rubik"/>
            </a:endParaRPr>
          </a:p>
        </p:txBody>
      </p:sp>
      <p:sp>
        <p:nvSpPr>
          <p:cNvPr id="196" name="Google Shape;196;p59"/>
          <p:cNvSpPr txBox="1"/>
          <p:nvPr/>
        </p:nvSpPr>
        <p:spPr>
          <a:xfrm>
            <a:off x="397850" y="3291663"/>
            <a:ext cx="2239800" cy="37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Upcoming Livestream Schedule</a:t>
            </a:r>
            <a:endParaRPr b="1">
              <a:solidFill>
                <a:schemeClr val="accent1"/>
              </a:solidFill>
              <a:latin typeface="Rubik"/>
              <a:ea typeface="Rubik"/>
              <a:cs typeface="Rubik"/>
              <a:sym typeface="Rubik"/>
            </a:endParaRPr>
          </a:p>
        </p:txBody>
      </p:sp>
      <p:sp>
        <p:nvSpPr>
          <p:cNvPr id="197" name="Google Shape;197;p59"/>
          <p:cNvSpPr txBox="1"/>
          <p:nvPr/>
        </p:nvSpPr>
        <p:spPr>
          <a:xfrm>
            <a:off x="397850" y="3635513"/>
            <a:ext cx="18942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Want to book something now? Check out our upcoming live classes</a:t>
            </a:r>
            <a:endParaRPr sz="900">
              <a:latin typeface="Rubik"/>
              <a:ea typeface="Rubik"/>
              <a:cs typeface="Rubik"/>
              <a:sym typeface="Rubik"/>
            </a:endParaRPr>
          </a:p>
        </p:txBody>
      </p:sp>
      <p:pic>
        <p:nvPicPr>
          <p:cNvPr id="198" name="Google Shape;198;p59"/>
          <p:cNvPicPr preferRelativeResize="0"/>
          <p:nvPr/>
        </p:nvPicPr>
        <p:blipFill>
          <a:blip r:embed="rId3">
            <a:alphaModFix/>
          </a:blip>
          <a:stretch>
            <a:fillRect/>
          </a:stretch>
        </p:blipFill>
        <p:spPr>
          <a:xfrm>
            <a:off x="3277775" y="72300"/>
            <a:ext cx="2529648" cy="4741926"/>
          </a:xfrm>
          <a:prstGeom prst="rect">
            <a:avLst/>
          </a:prstGeom>
          <a:noFill/>
          <a:ln>
            <a:noFill/>
          </a:ln>
        </p:spPr>
      </p:pic>
      <p:pic>
        <p:nvPicPr>
          <p:cNvPr id="199" name="Google Shape;199;p59"/>
          <p:cNvPicPr preferRelativeResize="0"/>
          <p:nvPr/>
        </p:nvPicPr>
        <p:blipFill rotWithShape="1">
          <a:blip r:embed="rId4">
            <a:alphaModFix/>
          </a:blip>
          <a:srcRect t="4852" b="86823"/>
          <a:stretch/>
        </p:blipFill>
        <p:spPr>
          <a:xfrm>
            <a:off x="3675825" y="642725"/>
            <a:ext cx="1769999" cy="358902"/>
          </a:xfrm>
          <a:prstGeom prst="rect">
            <a:avLst/>
          </a:prstGeom>
          <a:noFill/>
          <a:ln>
            <a:noFill/>
          </a:ln>
        </p:spPr>
      </p:pic>
      <p:sp>
        <p:nvSpPr>
          <p:cNvPr id="200" name="Google Shape;200;p59"/>
          <p:cNvSpPr txBox="1"/>
          <p:nvPr/>
        </p:nvSpPr>
        <p:spPr>
          <a:xfrm>
            <a:off x="490250" y="702288"/>
            <a:ext cx="2055000" cy="7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This is where your Gympass ID is located</a:t>
            </a:r>
            <a:endParaRPr sz="900">
              <a:latin typeface="Rubik"/>
              <a:ea typeface="Rubik"/>
              <a:cs typeface="Rubik"/>
              <a:sym typeface="Rubik"/>
            </a:endParaRPr>
          </a:p>
        </p:txBody>
      </p:sp>
      <p:sp>
        <p:nvSpPr>
          <p:cNvPr id="201" name="Google Shape;201;p59"/>
          <p:cNvSpPr txBox="1"/>
          <p:nvPr/>
        </p:nvSpPr>
        <p:spPr>
          <a:xfrm>
            <a:off x="490250" y="372113"/>
            <a:ext cx="2218200" cy="37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Gympass ID</a:t>
            </a:r>
            <a:endParaRPr b="1">
              <a:solidFill>
                <a:schemeClr val="accent1"/>
              </a:solidFill>
              <a:latin typeface="Rubik"/>
              <a:ea typeface="Rubik"/>
              <a:cs typeface="Rubik"/>
              <a:sym typeface="Rubik"/>
            </a:endParaRPr>
          </a:p>
        </p:txBody>
      </p:sp>
      <p:cxnSp>
        <p:nvCxnSpPr>
          <p:cNvPr id="202" name="Google Shape;202;p59"/>
          <p:cNvCxnSpPr/>
          <p:nvPr/>
        </p:nvCxnSpPr>
        <p:spPr>
          <a:xfrm>
            <a:off x="2430275" y="893688"/>
            <a:ext cx="1042200" cy="4500"/>
          </a:xfrm>
          <a:prstGeom prst="straightConnector1">
            <a:avLst/>
          </a:prstGeom>
          <a:noFill/>
          <a:ln w="9525" cap="flat" cmpd="sng">
            <a:solidFill>
              <a:srgbClr val="999999"/>
            </a:solidFill>
            <a:prstDash val="solid"/>
            <a:round/>
            <a:headEnd type="none" w="med" len="med"/>
            <a:tailEnd type="none" w="med" len="med"/>
          </a:ln>
        </p:spPr>
      </p:cxnSp>
      <p:cxnSp>
        <p:nvCxnSpPr>
          <p:cNvPr id="203" name="Google Shape;203;p59"/>
          <p:cNvCxnSpPr/>
          <p:nvPr/>
        </p:nvCxnSpPr>
        <p:spPr>
          <a:xfrm rot="10800000">
            <a:off x="4292475" y="4629275"/>
            <a:ext cx="1800" cy="255300"/>
          </a:xfrm>
          <a:prstGeom prst="straightConnector1">
            <a:avLst/>
          </a:prstGeom>
          <a:noFill/>
          <a:ln w="9525" cap="flat" cmpd="sng">
            <a:solidFill>
              <a:srgbClr val="999999"/>
            </a:solidFill>
            <a:prstDash val="solid"/>
            <a:round/>
            <a:headEnd type="none" w="med" len="med"/>
            <a:tailEnd type="none" w="med" len="med"/>
          </a:ln>
        </p:spPr>
      </p:cxnSp>
      <p:cxnSp>
        <p:nvCxnSpPr>
          <p:cNvPr id="204" name="Google Shape;204;p59"/>
          <p:cNvCxnSpPr/>
          <p:nvPr/>
        </p:nvCxnSpPr>
        <p:spPr>
          <a:xfrm rot="10800000" flipH="1">
            <a:off x="3087950" y="4884500"/>
            <a:ext cx="1204500" cy="900"/>
          </a:xfrm>
          <a:prstGeom prst="straightConnector1">
            <a:avLst/>
          </a:prstGeom>
          <a:noFill/>
          <a:ln w="9525" cap="flat" cmpd="sng">
            <a:solidFill>
              <a:srgbClr val="999999"/>
            </a:solidFill>
            <a:prstDash val="solid"/>
            <a:round/>
            <a:headEnd type="none" w="med" len="med"/>
            <a:tailEnd type="none" w="med" len="med"/>
          </a:ln>
        </p:spPr>
      </p:cxnSp>
      <p:sp>
        <p:nvSpPr>
          <p:cNvPr id="205" name="Google Shape;205;p59"/>
          <p:cNvSpPr txBox="1"/>
          <p:nvPr/>
        </p:nvSpPr>
        <p:spPr>
          <a:xfrm>
            <a:off x="1284495" y="4258050"/>
            <a:ext cx="1301400" cy="37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accent1"/>
                </a:solidFill>
                <a:latin typeface="Rubik"/>
                <a:ea typeface="Rubik"/>
                <a:cs typeface="Rubik"/>
                <a:sym typeface="Rubik"/>
              </a:rPr>
              <a:t>Explore Tab</a:t>
            </a:r>
            <a:endParaRPr b="1">
              <a:solidFill>
                <a:schemeClr val="accent1"/>
              </a:solidFill>
              <a:latin typeface="Rubik"/>
              <a:ea typeface="Rubik"/>
              <a:cs typeface="Rubik"/>
              <a:sym typeface="Rubik"/>
            </a:endParaRPr>
          </a:p>
        </p:txBody>
      </p:sp>
      <p:sp>
        <p:nvSpPr>
          <p:cNvPr id="206" name="Google Shape;206;p59"/>
          <p:cNvSpPr txBox="1"/>
          <p:nvPr/>
        </p:nvSpPr>
        <p:spPr>
          <a:xfrm>
            <a:off x="1309925" y="4484700"/>
            <a:ext cx="1731900" cy="56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Rubik"/>
                <a:ea typeface="Rubik"/>
                <a:cs typeface="Rubik"/>
                <a:sym typeface="Rubik"/>
              </a:rPr>
              <a:t>Explore Live Classes, Personal Training,      Wellness Coaches, and Apps</a:t>
            </a:r>
            <a:endParaRPr sz="900">
              <a:latin typeface="Rubik"/>
              <a:ea typeface="Rubik"/>
              <a:cs typeface="Rubik"/>
              <a:sym typeface="Rubi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6152"/>
        </a:solidFill>
        <a:effectLst/>
      </p:bgPr>
    </p:bg>
    <p:spTree>
      <p:nvGrpSpPr>
        <p:cNvPr id="1" name="Shape 587"/>
        <p:cNvGrpSpPr/>
        <p:nvPr/>
      </p:nvGrpSpPr>
      <p:grpSpPr>
        <a:xfrm>
          <a:off x="0" y="0"/>
          <a:ext cx="0" cy="0"/>
          <a:chOff x="0" y="0"/>
          <a:chExt cx="0" cy="0"/>
        </a:xfrm>
      </p:grpSpPr>
      <p:sp>
        <p:nvSpPr>
          <p:cNvPr id="588" name="Google Shape;588;p86"/>
          <p:cNvSpPr txBox="1"/>
          <p:nvPr/>
        </p:nvSpPr>
        <p:spPr>
          <a:xfrm>
            <a:off x="773112" y="2144712"/>
            <a:ext cx="8355000" cy="996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4000"/>
              <a:buFont typeface="Open Sans"/>
              <a:buNone/>
            </a:pPr>
            <a:r>
              <a:rPr lang="en" sz="4000" b="1" i="0" u="none" strike="noStrike" cap="none">
                <a:solidFill>
                  <a:srgbClr val="FFFFFF"/>
                </a:solidFill>
                <a:latin typeface="Rubik"/>
                <a:ea typeface="Rubik"/>
                <a:cs typeface="Rubik"/>
                <a:sym typeface="Rubik"/>
              </a:rPr>
              <a:t>Thank you &amp;</a:t>
            </a:r>
            <a:endParaRPr sz="1400" i="0" u="none" strike="noStrike" cap="none">
              <a:solidFill>
                <a:srgbClr val="000000"/>
              </a:solidFill>
              <a:latin typeface="Rubik"/>
              <a:ea typeface="Rubik"/>
              <a:cs typeface="Rubik"/>
              <a:sym typeface="Rubik"/>
            </a:endParaRPr>
          </a:p>
          <a:p>
            <a:pPr marL="0" marR="0" lvl="0" indent="0" algn="l" rtl="0">
              <a:lnSpc>
                <a:spcPct val="100000"/>
              </a:lnSpc>
              <a:spcBef>
                <a:spcPts val="0"/>
              </a:spcBef>
              <a:spcAft>
                <a:spcPts val="0"/>
              </a:spcAft>
              <a:buClr>
                <a:srgbClr val="FFFFFF"/>
              </a:buClr>
              <a:buSzPts val="4000"/>
              <a:buFont typeface="Open Sans"/>
              <a:buNone/>
            </a:pPr>
            <a:r>
              <a:rPr lang="en" sz="4000" b="1" i="0" u="none" strike="noStrike" cap="none">
                <a:solidFill>
                  <a:srgbClr val="FFFFFF"/>
                </a:solidFill>
                <a:latin typeface="Rubik"/>
                <a:ea typeface="Rubik"/>
                <a:cs typeface="Rubik"/>
                <a:sym typeface="Rubik"/>
              </a:rPr>
              <a:t>Welcome to Gympass!</a:t>
            </a:r>
            <a:endParaRPr sz="1400" i="0" u="none" strike="noStrike" cap="none">
              <a:solidFill>
                <a:srgbClr val="000000"/>
              </a:solidFill>
              <a:latin typeface="Rubik"/>
              <a:ea typeface="Rubik"/>
              <a:cs typeface="Rubik"/>
              <a:sym typeface="Rubik"/>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rgbClr val="FFFFFF"/>
              </a:buClr>
              <a:buSzPts val="2400"/>
              <a:buFont typeface="Open Sans"/>
              <a:buNone/>
            </a:pPr>
            <a:r>
              <a:rPr lang="en" sz="2400" b="1" i="0" u="none" strike="noStrike" cap="none">
                <a:solidFill>
                  <a:srgbClr val="FFFFFF"/>
                </a:solidFill>
                <a:latin typeface="Rubik"/>
                <a:ea typeface="Rubik"/>
                <a:cs typeface="Rubik"/>
                <a:sym typeface="Rubik"/>
              </a:rPr>
              <a:t>Let’s find an activity </a:t>
            </a:r>
            <a:r>
              <a:rPr lang="en" sz="2400" i="1" u="none" strike="noStrike" cap="none">
                <a:solidFill>
                  <a:srgbClr val="FFFFFF"/>
                </a:solidFill>
                <a:latin typeface="Rubik"/>
                <a:ea typeface="Rubik"/>
                <a:cs typeface="Rubik"/>
                <a:sym typeface="Rubik"/>
              </a:rPr>
              <a:t>to love!</a:t>
            </a:r>
            <a:endParaRPr sz="1400" i="0" u="none" strike="noStrike" cap="none">
              <a:solidFill>
                <a:srgbClr val="000000"/>
              </a:solidFill>
              <a:latin typeface="Rubik"/>
              <a:ea typeface="Rubik"/>
              <a:cs typeface="Rubik"/>
              <a:sym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4438"/>
        </a:solidFill>
        <a:effectLst/>
      </p:bgPr>
    </p:bg>
    <p:spTree>
      <p:nvGrpSpPr>
        <p:cNvPr id="1" name="Shape 210"/>
        <p:cNvGrpSpPr/>
        <p:nvPr/>
      </p:nvGrpSpPr>
      <p:grpSpPr>
        <a:xfrm>
          <a:off x="0" y="0"/>
          <a:ext cx="0" cy="0"/>
          <a:chOff x="0" y="0"/>
          <a:chExt cx="0" cy="0"/>
        </a:xfrm>
      </p:grpSpPr>
      <p:sp>
        <p:nvSpPr>
          <p:cNvPr id="211" name="Google Shape;211;p60"/>
          <p:cNvSpPr txBox="1"/>
          <p:nvPr/>
        </p:nvSpPr>
        <p:spPr>
          <a:xfrm>
            <a:off x="684000" y="842338"/>
            <a:ext cx="7776000" cy="5217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SzPts val="1100"/>
              <a:buNone/>
            </a:pPr>
            <a:r>
              <a:rPr lang="en" sz="2400" b="1">
                <a:solidFill>
                  <a:srgbClr val="FFFFFF"/>
                </a:solidFill>
                <a:latin typeface="Rubik"/>
                <a:ea typeface="Rubik"/>
                <a:cs typeface="Rubik"/>
                <a:sym typeface="Rubik"/>
              </a:rPr>
              <a:t>With one Month-to-Month Membership</a:t>
            </a:r>
            <a:endParaRPr sz="2400" b="1">
              <a:solidFill>
                <a:srgbClr val="FFFFFF"/>
              </a:solidFill>
              <a:latin typeface="Rubik"/>
              <a:ea typeface="Rubik"/>
              <a:cs typeface="Rubik"/>
              <a:sym typeface="Rubik"/>
            </a:endParaRPr>
          </a:p>
        </p:txBody>
      </p:sp>
      <p:sp>
        <p:nvSpPr>
          <p:cNvPr id="212" name="Google Shape;212;p60"/>
          <p:cNvSpPr/>
          <p:nvPr/>
        </p:nvSpPr>
        <p:spPr>
          <a:xfrm>
            <a:off x="477255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0"/>
          <p:cNvSpPr/>
          <p:nvPr/>
        </p:nvSpPr>
        <p:spPr>
          <a:xfrm>
            <a:off x="665088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0"/>
          <p:cNvSpPr/>
          <p:nvPr/>
        </p:nvSpPr>
        <p:spPr>
          <a:xfrm>
            <a:off x="101590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0"/>
          <p:cNvSpPr/>
          <p:nvPr/>
        </p:nvSpPr>
        <p:spPr>
          <a:xfrm>
            <a:off x="289423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0"/>
          <p:cNvSpPr txBox="1"/>
          <p:nvPr/>
        </p:nvSpPr>
        <p:spPr>
          <a:xfrm>
            <a:off x="897875"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Gyms &amp; Fitness Studios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17" name="Google Shape;217;p60"/>
          <p:cNvSpPr txBox="1"/>
          <p:nvPr/>
        </p:nvSpPr>
        <p:spPr>
          <a:xfrm>
            <a:off x="2787625"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Live Streamed</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Classes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18" name="Google Shape;218;p60"/>
          <p:cNvSpPr txBox="1"/>
          <p:nvPr/>
        </p:nvSpPr>
        <p:spPr>
          <a:xfrm>
            <a:off x="4654512" y="3414500"/>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1-on-1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Personal Training</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19" name="Google Shape;219;p60"/>
          <p:cNvSpPr txBox="1"/>
          <p:nvPr/>
        </p:nvSpPr>
        <p:spPr>
          <a:xfrm>
            <a:off x="6425873" y="3414500"/>
            <a:ext cx="19272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App Partners &amp;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On Demand Workouts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pic>
        <p:nvPicPr>
          <p:cNvPr id="220" name="Google Shape;220;p60"/>
          <p:cNvPicPr preferRelativeResize="0"/>
          <p:nvPr/>
        </p:nvPicPr>
        <p:blipFill>
          <a:blip r:embed="rId3">
            <a:alphaModFix/>
          </a:blip>
          <a:stretch>
            <a:fillRect/>
          </a:stretch>
        </p:blipFill>
        <p:spPr>
          <a:xfrm>
            <a:off x="691375" y="1459988"/>
            <a:ext cx="1973827" cy="1973827"/>
          </a:xfrm>
          <a:prstGeom prst="rect">
            <a:avLst/>
          </a:prstGeom>
          <a:noFill/>
          <a:ln>
            <a:noFill/>
          </a:ln>
        </p:spPr>
      </p:pic>
      <p:pic>
        <p:nvPicPr>
          <p:cNvPr id="221" name="Google Shape;221;p60"/>
          <p:cNvPicPr preferRelativeResize="0"/>
          <p:nvPr/>
        </p:nvPicPr>
        <p:blipFill>
          <a:blip r:embed="rId4">
            <a:alphaModFix/>
          </a:blip>
          <a:stretch>
            <a:fillRect/>
          </a:stretch>
        </p:blipFill>
        <p:spPr>
          <a:xfrm>
            <a:off x="2856462" y="1833138"/>
            <a:ext cx="1606776" cy="1606776"/>
          </a:xfrm>
          <a:prstGeom prst="rect">
            <a:avLst/>
          </a:prstGeom>
          <a:noFill/>
          <a:ln>
            <a:noFill/>
          </a:ln>
        </p:spPr>
      </p:pic>
      <p:pic>
        <p:nvPicPr>
          <p:cNvPr id="222" name="Google Shape;222;p60"/>
          <p:cNvPicPr preferRelativeResize="0"/>
          <p:nvPr/>
        </p:nvPicPr>
        <p:blipFill>
          <a:blip r:embed="rId5">
            <a:alphaModFix/>
          </a:blip>
          <a:stretch>
            <a:fillRect/>
          </a:stretch>
        </p:blipFill>
        <p:spPr>
          <a:xfrm>
            <a:off x="4735223" y="1872006"/>
            <a:ext cx="1551850" cy="1551878"/>
          </a:xfrm>
          <a:prstGeom prst="rect">
            <a:avLst/>
          </a:prstGeom>
          <a:noFill/>
          <a:ln>
            <a:noFill/>
          </a:ln>
        </p:spPr>
      </p:pic>
      <p:pic>
        <p:nvPicPr>
          <p:cNvPr id="223" name="Google Shape;223;p60"/>
          <p:cNvPicPr preferRelativeResize="0"/>
          <p:nvPr/>
        </p:nvPicPr>
        <p:blipFill>
          <a:blip r:embed="rId6">
            <a:alphaModFix/>
          </a:blip>
          <a:stretch>
            <a:fillRect/>
          </a:stretch>
        </p:blipFill>
        <p:spPr>
          <a:xfrm>
            <a:off x="6470650" y="1652938"/>
            <a:ext cx="1837627" cy="18376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4438"/>
        </a:solidFill>
        <a:effectLst/>
      </p:bgPr>
    </p:bg>
    <p:spTree>
      <p:nvGrpSpPr>
        <p:cNvPr id="1" name="Shape 227"/>
        <p:cNvGrpSpPr/>
        <p:nvPr/>
      </p:nvGrpSpPr>
      <p:grpSpPr>
        <a:xfrm>
          <a:off x="0" y="0"/>
          <a:ext cx="0" cy="0"/>
          <a:chOff x="0" y="0"/>
          <a:chExt cx="0" cy="0"/>
        </a:xfrm>
      </p:grpSpPr>
      <p:sp>
        <p:nvSpPr>
          <p:cNvPr id="228" name="Google Shape;228;p61"/>
          <p:cNvSpPr txBox="1"/>
          <p:nvPr/>
        </p:nvSpPr>
        <p:spPr>
          <a:xfrm>
            <a:off x="684000" y="842338"/>
            <a:ext cx="7776000" cy="5217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SzPts val="1100"/>
              <a:buNone/>
            </a:pPr>
            <a:r>
              <a:rPr lang="en" sz="2400" b="1">
                <a:solidFill>
                  <a:srgbClr val="FFFFFF"/>
                </a:solidFill>
                <a:latin typeface="Rubik"/>
                <a:ea typeface="Rubik"/>
                <a:cs typeface="Rubik"/>
                <a:sym typeface="Rubik"/>
              </a:rPr>
              <a:t>With one Month-to-Month Membership</a:t>
            </a:r>
            <a:endParaRPr sz="2400" b="1">
              <a:solidFill>
                <a:srgbClr val="FFFFFF"/>
              </a:solidFill>
              <a:latin typeface="Rubik"/>
              <a:ea typeface="Rubik"/>
              <a:cs typeface="Rubik"/>
              <a:sym typeface="Rubik"/>
            </a:endParaRPr>
          </a:p>
        </p:txBody>
      </p:sp>
      <p:sp>
        <p:nvSpPr>
          <p:cNvPr id="229" name="Google Shape;229;p61"/>
          <p:cNvSpPr txBox="1"/>
          <p:nvPr/>
        </p:nvSpPr>
        <p:spPr>
          <a:xfrm>
            <a:off x="943575" y="3426275"/>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Gyms &amp; Fitness Studios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30" name="Google Shape;230;p61"/>
          <p:cNvSpPr txBox="1"/>
          <p:nvPr/>
        </p:nvSpPr>
        <p:spPr>
          <a:xfrm>
            <a:off x="2810450" y="3426275"/>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Live Streamed</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Classes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31" name="Google Shape;231;p61"/>
          <p:cNvSpPr txBox="1"/>
          <p:nvPr/>
        </p:nvSpPr>
        <p:spPr>
          <a:xfrm>
            <a:off x="4677337" y="3426275"/>
            <a:ext cx="17133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1-on-1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Personal Training</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32" name="Google Shape;232;p61"/>
          <p:cNvSpPr txBox="1"/>
          <p:nvPr/>
        </p:nvSpPr>
        <p:spPr>
          <a:xfrm>
            <a:off x="6448698" y="3426275"/>
            <a:ext cx="1927200" cy="53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F5F5F1"/>
                </a:solidFill>
                <a:latin typeface="Rubik"/>
                <a:ea typeface="Rubik"/>
                <a:cs typeface="Rubik"/>
                <a:sym typeface="Rubik"/>
              </a:rPr>
              <a:t>App Partners &amp; </a:t>
            </a:r>
            <a:endParaRPr sz="1200" b="1">
              <a:solidFill>
                <a:srgbClr val="F5F5F1"/>
              </a:solidFill>
              <a:latin typeface="Rubik"/>
              <a:ea typeface="Rubik"/>
              <a:cs typeface="Rubik"/>
              <a:sym typeface="Rubik"/>
            </a:endParaRPr>
          </a:p>
          <a:p>
            <a:pPr marL="0" lvl="0" indent="0" algn="ctr" rtl="0">
              <a:spcBef>
                <a:spcPts val="0"/>
              </a:spcBef>
              <a:spcAft>
                <a:spcPts val="0"/>
              </a:spcAft>
              <a:buNone/>
            </a:pPr>
            <a:r>
              <a:rPr lang="en" sz="1200" b="1">
                <a:solidFill>
                  <a:srgbClr val="F5F5F1"/>
                </a:solidFill>
                <a:latin typeface="Rubik"/>
                <a:ea typeface="Rubik"/>
                <a:cs typeface="Rubik"/>
                <a:sym typeface="Rubik"/>
              </a:rPr>
              <a:t>On Demand Workouts</a:t>
            </a:r>
            <a:endParaRPr sz="1200" b="1">
              <a:solidFill>
                <a:srgbClr val="F5F5F1"/>
              </a:solidFill>
              <a:latin typeface="Rubik"/>
              <a:ea typeface="Rubik"/>
              <a:cs typeface="Rubik"/>
              <a:sym typeface="Rubik"/>
            </a:endParaRPr>
          </a:p>
          <a:p>
            <a:pPr marL="0" lvl="0" indent="0" algn="l" rtl="0">
              <a:spcBef>
                <a:spcPts val="0"/>
              </a:spcBef>
              <a:spcAft>
                <a:spcPts val="0"/>
              </a:spcAft>
              <a:buNone/>
            </a:pPr>
            <a:endParaRPr sz="1200" b="1">
              <a:solidFill>
                <a:srgbClr val="F5F5F1"/>
              </a:solidFill>
              <a:latin typeface="Rubik"/>
              <a:ea typeface="Rubik"/>
              <a:cs typeface="Rubik"/>
              <a:sym typeface="Rubik"/>
            </a:endParaRPr>
          </a:p>
        </p:txBody>
      </p:sp>
      <p:sp>
        <p:nvSpPr>
          <p:cNvPr id="233" name="Google Shape;233;p61"/>
          <p:cNvSpPr/>
          <p:nvPr/>
        </p:nvSpPr>
        <p:spPr>
          <a:xfrm>
            <a:off x="477255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1"/>
          <p:cNvSpPr/>
          <p:nvPr/>
        </p:nvSpPr>
        <p:spPr>
          <a:xfrm>
            <a:off x="665088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1"/>
          <p:cNvSpPr/>
          <p:nvPr/>
        </p:nvSpPr>
        <p:spPr>
          <a:xfrm>
            <a:off x="1015905"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1"/>
          <p:cNvSpPr/>
          <p:nvPr/>
        </p:nvSpPr>
        <p:spPr>
          <a:xfrm>
            <a:off x="2894230" y="1833160"/>
            <a:ext cx="1477200" cy="1477200"/>
          </a:xfrm>
          <a:prstGeom prst="ellipse">
            <a:avLst/>
          </a:prstGeom>
          <a:solidFill>
            <a:srgbClr val="FFB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61"/>
          <p:cNvPicPr preferRelativeResize="0"/>
          <p:nvPr/>
        </p:nvPicPr>
        <p:blipFill>
          <a:blip r:embed="rId3">
            <a:alphaModFix/>
          </a:blip>
          <a:stretch>
            <a:fillRect/>
          </a:stretch>
        </p:blipFill>
        <p:spPr>
          <a:xfrm>
            <a:off x="691375" y="1459988"/>
            <a:ext cx="1973827" cy="1973827"/>
          </a:xfrm>
          <a:prstGeom prst="rect">
            <a:avLst/>
          </a:prstGeom>
          <a:noFill/>
          <a:ln>
            <a:noFill/>
          </a:ln>
        </p:spPr>
      </p:pic>
      <p:pic>
        <p:nvPicPr>
          <p:cNvPr id="238" name="Google Shape;238;p61"/>
          <p:cNvPicPr preferRelativeResize="0"/>
          <p:nvPr/>
        </p:nvPicPr>
        <p:blipFill>
          <a:blip r:embed="rId4">
            <a:alphaModFix/>
          </a:blip>
          <a:stretch>
            <a:fillRect/>
          </a:stretch>
        </p:blipFill>
        <p:spPr>
          <a:xfrm>
            <a:off x="2856462" y="1833138"/>
            <a:ext cx="1606776" cy="1606776"/>
          </a:xfrm>
          <a:prstGeom prst="rect">
            <a:avLst/>
          </a:prstGeom>
          <a:noFill/>
          <a:ln>
            <a:noFill/>
          </a:ln>
        </p:spPr>
      </p:pic>
      <p:pic>
        <p:nvPicPr>
          <p:cNvPr id="239" name="Google Shape;239;p61"/>
          <p:cNvPicPr preferRelativeResize="0"/>
          <p:nvPr/>
        </p:nvPicPr>
        <p:blipFill>
          <a:blip r:embed="rId5">
            <a:alphaModFix/>
          </a:blip>
          <a:stretch>
            <a:fillRect/>
          </a:stretch>
        </p:blipFill>
        <p:spPr>
          <a:xfrm>
            <a:off x="4735223" y="1872006"/>
            <a:ext cx="1551850" cy="1551878"/>
          </a:xfrm>
          <a:prstGeom prst="rect">
            <a:avLst/>
          </a:prstGeom>
          <a:noFill/>
          <a:ln>
            <a:noFill/>
          </a:ln>
        </p:spPr>
      </p:pic>
      <p:pic>
        <p:nvPicPr>
          <p:cNvPr id="240" name="Google Shape;240;p61"/>
          <p:cNvPicPr preferRelativeResize="0"/>
          <p:nvPr/>
        </p:nvPicPr>
        <p:blipFill>
          <a:blip r:embed="rId6">
            <a:alphaModFix/>
          </a:blip>
          <a:stretch>
            <a:fillRect/>
          </a:stretch>
        </p:blipFill>
        <p:spPr>
          <a:xfrm>
            <a:off x="6470650" y="1652938"/>
            <a:ext cx="1837627" cy="1837627"/>
          </a:xfrm>
          <a:prstGeom prst="rect">
            <a:avLst/>
          </a:prstGeom>
          <a:noFill/>
          <a:ln>
            <a:noFill/>
          </a:ln>
        </p:spPr>
      </p:pic>
      <p:sp>
        <p:nvSpPr>
          <p:cNvPr id="241" name="Google Shape;241;p61"/>
          <p:cNvSpPr/>
          <p:nvPr/>
        </p:nvSpPr>
        <p:spPr>
          <a:xfrm>
            <a:off x="2634000" y="1319375"/>
            <a:ext cx="5826000" cy="2919600"/>
          </a:xfrm>
          <a:prstGeom prst="rect">
            <a:avLst/>
          </a:prstGeom>
          <a:solidFill>
            <a:srgbClr val="FF4438">
              <a:alpha val="8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A"/>
        </a:solidFill>
        <a:effectLst/>
      </p:bgPr>
    </p:bg>
    <p:spTree>
      <p:nvGrpSpPr>
        <p:cNvPr id="1" name="Shape 246"/>
        <p:cNvGrpSpPr/>
        <p:nvPr/>
      </p:nvGrpSpPr>
      <p:grpSpPr>
        <a:xfrm>
          <a:off x="0" y="0"/>
          <a:ext cx="0" cy="0"/>
          <a:chOff x="0" y="0"/>
          <a:chExt cx="0" cy="0"/>
        </a:xfrm>
      </p:grpSpPr>
      <p:pic>
        <p:nvPicPr>
          <p:cNvPr id="247" name="Google Shape;247;p62"/>
          <p:cNvPicPr preferRelativeResize="0"/>
          <p:nvPr/>
        </p:nvPicPr>
        <p:blipFill rotWithShape="1">
          <a:blip r:embed="rId3">
            <a:alphaModFix/>
          </a:blip>
          <a:srcRect l="13524" r="13524"/>
          <a:stretch/>
        </p:blipFill>
        <p:spPr>
          <a:xfrm>
            <a:off x="1277307" y="1183063"/>
            <a:ext cx="1040700" cy="951100"/>
          </a:xfrm>
          <a:prstGeom prst="rect">
            <a:avLst/>
          </a:prstGeom>
          <a:noFill/>
          <a:ln>
            <a:noFill/>
          </a:ln>
          <a:effectLst>
            <a:outerShdw blurRad="57150" dist="19050" dir="5400000" algn="bl" rotWithShape="0">
              <a:srgbClr val="000000">
                <a:alpha val="50000"/>
              </a:srgbClr>
            </a:outerShdw>
          </a:effectLst>
        </p:spPr>
      </p:pic>
      <p:pic>
        <p:nvPicPr>
          <p:cNvPr id="248" name="Google Shape;248;p62"/>
          <p:cNvPicPr preferRelativeResize="0"/>
          <p:nvPr/>
        </p:nvPicPr>
        <p:blipFill rotWithShape="1">
          <a:blip r:embed="rId4">
            <a:alphaModFix/>
          </a:blip>
          <a:srcRect l="13314" r="10605"/>
          <a:stretch/>
        </p:blipFill>
        <p:spPr>
          <a:xfrm>
            <a:off x="2634138" y="1183063"/>
            <a:ext cx="1085400" cy="951100"/>
          </a:xfrm>
          <a:prstGeom prst="rect">
            <a:avLst/>
          </a:prstGeom>
          <a:noFill/>
          <a:ln>
            <a:noFill/>
          </a:ln>
          <a:effectLst>
            <a:outerShdw blurRad="57150" dist="19050" dir="5400000" algn="bl" rotWithShape="0">
              <a:srgbClr val="000000">
                <a:alpha val="50000"/>
              </a:srgbClr>
            </a:outerShdw>
          </a:effectLst>
        </p:spPr>
      </p:pic>
      <p:pic>
        <p:nvPicPr>
          <p:cNvPr id="249" name="Google Shape;249;p62"/>
          <p:cNvPicPr preferRelativeResize="0"/>
          <p:nvPr/>
        </p:nvPicPr>
        <p:blipFill rotWithShape="1">
          <a:blip r:embed="rId5">
            <a:alphaModFix/>
          </a:blip>
          <a:srcRect l="11949" r="10609"/>
          <a:stretch/>
        </p:blipFill>
        <p:spPr>
          <a:xfrm>
            <a:off x="4035669" y="1183063"/>
            <a:ext cx="1104825" cy="951100"/>
          </a:xfrm>
          <a:prstGeom prst="rect">
            <a:avLst/>
          </a:prstGeom>
          <a:noFill/>
          <a:ln>
            <a:noFill/>
          </a:ln>
          <a:effectLst>
            <a:outerShdw blurRad="57150" dist="19050" dir="5400000" algn="bl" rotWithShape="0">
              <a:srgbClr val="000000">
                <a:alpha val="50000"/>
              </a:srgbClr>
            </a:outerShdw>
          </a:effectLst>
        </p:spPr>
      </p:pic>
      <p:pic>
        <p:nvPicPr>
          <p:cNvPr id="250" name="Google Shape;250;p62"/>
          <p:cNvPicPr preferRelativeResize="0"/>
          <p:nvPr/>
        </p:nvPicPr>
        <p:blipFill rotWithShape="1">
          <a:blip r:embed="rId6">
            <a:alphaModFix/>
          </a:blip>
          <a:srcRect l="10609" r="11949"/>
          <a:stretch/>
        </p:blipFill>
        <p:spPr>
          <a:xfrm>
            <a:off x="5456625" y="1183063"/>
            <a:ext cx="1104825" cy="951100"/>
          </a:xfrm>
          <a:prstGeom prst="rect">
            <a:avLst/>
          </a:prstGeom>
          <a:noFill/>
          <a:ln>
            <a:noFill/>
          </a:ln>
          <a:effectLst>
            <a:outerShdw blurRad="57150" dist="19050" dir="5400000" algn="bl" rotWithShape="0">
              <a:srgbClr val="000000">
                <a:alpha val="50000"/>
              </a:srgbClr>
            </a:outerShdw>
          </a:effectLst>
        </p:spPr>
      </p:pic>
      <p:pic>
        <p:nvPicPr>
          <p:cNvPr id="251" name="Google Shape;251;p62"/>
          <p:cNvPicPr preferRelativeResize="0"/>
          <p:nvPr/>
        </p:nvPicPr>
        <p:blipFill rotWithShape="1">
          <a:blip r:embed="rId7">
            <a:alphaModFix/>
          </a:blip>
          <a:srcRect l="11283" r="11275"/>
          <a:stretch/>
        </p:blipFill>
        <p:spPr>
          <a:xfrm>
            <a:off x="6877582" y="1183063"/>
            <a:ext cx="1104825" cy="951100"/>
          </a:xfrm>
          <a:prstGeom prst="rect">
            <a:avLst/>
          </a:prstGeom>
          <a:noFill/>
          <a:ln>
            <a:noFill/>
          </a:ln>
          <a:effectLst>
            <a:outerShdw blurRad="57150" dist="19050" dir="5400000" algn="bl" rotWithShape="0">
              <a:srgbClr val="000000">
                <a:alpha val="50000"/>
              </a:srgbClr>
            </a:outerShdw>
          </a:effectLst>
        </p:spPr>
      </p:pic>
      <p:pic>
        <p:nvPicPr>
          <p:cNvPr id="252" name="Google Shape;252;p62"/>
          <p:cNvPicPr preferRelativeResize="0"/>
          <p:nvPr/>
        </p:nvPicPr>
        <p:blipFill rotWithShape="1">
          <a:blip r:embed="rId8">
            <a:alphaModFix/>
          </a:blip>
          <a:srcRect l="13524" r="13524"/>
          <a:stretch/>
        </p:blipFill>
        <p:spPr>
          <a:xfrm>
            <a:off x="1281313" y="2267963"/>
            <a:ext cx="1040700" cy="951100"/>
          </a:xfrm>
          <a:prstGeom prst="rect">
            <a:avLst/>
          </a:prstGeom>
          <a:noFill/>
          <a:ln>
            <a:noFill/>
          </a:ln>
          <a:effectLst>
            <a:outerShdw blurRad="57150" dist="19050" dir="5400000" algn="bl" rotWithShape="0">
              <a:srgbClr val="000000">
                <a:alpha val="50000"/>
              </a:srgbClr>
            </a:outerShdw>
          </a:effectLst>
        </p:spPr>
      </p:pic>
      <p:pic>
        <p:nvPicPr>
          <p:cNvPr id="253" name="Google Shape;253;p62"/>
          <p:cNvPicPr preferRelativeResize="0"/>
          <p:nvPr/>
        </p:nvPicPr>
        <p:blipFill rotWithShape="1">
          <a:blip r:embed="rId9">
            <a:alphaModFix/>
          </a:blip>
          <a:srcRect l="11967" r="11952"/>
          <a:stretch/>
        </p:blipFill>
        <p:spPr>
          <a:xfrm>
            <a:off x="2639624" y="2267963"/>
            <a:ext cx="1085400" cy="951100"/>
          </a:xfrm>
          <a:prstGeom prst="rect">
            <a:avLst/>
          </a:prstGeom>
          <a:noFill/>
          <a:ln>
            <a:noFill/>
          </a:ln>
          <a:effectLst>
            <a:outerShdw blurRad="57150" dist="19050" dir="5400000" algn="bl" rotWithShape="0">
              <a:srgbClr val="000000">
                <a:alpha val="50000"/>
              </a:srgbClr>
            </a:outerShdw>
          </a:effectLst>
        </p:spPr>
      </p:pic>
      <p:pic>
        <p:nvPicPr>
          <p:cNvPr id="254" name="Google Shape;254;p62"/>
          <p:cNvPicPr preferRelativeResize="0"/>
          <p:nvPr/>
        </p:nvPicPr>
        <p:blipFill rotWithShape="1">
          <a:blip r:embed="rId10">
            <a:alphaModFix/>
          </a:blip>
          <a:srcRect l="11286" r="10606"/>
          <a:stretch/>
        </p:blipFill>
        <p:spPr>
          <a:xfrm>
            <a:off x="4042634" y="2267963"/>
            <a:ext cx="1114326" cy="951100"/>
          </a:xfrm>
          <a:prstGeom prst="rect">
            <a:avLst/>
          </a:prstGeom>
          <a:noFill/>
          <a:ln>
            <a:noFill/>
          </a:ln>
          <a:effectLst>
            <a:outerShdw blurRad="57150" dist="19050" dir="5400000" algn="bl" rotWithShape="0">
              <a:srgbClr val="000000">
                <a:alpha val="50000"/>
              </a:srgbClr>
            </a:outerShdw>
          </a:effectLst>
        </p:spPr>
      </p:pic>
      <p:pic>
        <p:nvPicPr>
          <p:cNvPr id="255" name="Google Shape;255;p62"/>
          <p:cNvPicPr preferRelativeResize="0"/>
          <p:nvPr/>
        </p:nvPicPr>
        <p:blipFill rotWithShape="1">
          <a:blip r:embed="rId11">
            <a:alphaModFix/>
          </a:blip>
          <a:srcRect l="11967" r="11952"/>
          <a:stretch/>
        </p:blipFill>
        <p:spPr>
          <a:xfrm>
            <a:off x="5474571" y="2267963"/>
            <a:ext cx="1085400" cy="951100"/>
          </a:xfrm>
          <a:prstGeom prst="rect">
            <a:avLst/>
          </a:prstGeom>
          <a:noFill/>
          <a:ln>
            <a:noFill/>
          </a:ln>
          <a:effectLst>
            <a:outerShdw blurRad="57150" dist="19050" dir="5400000" algn="bl" rotWithShape="0">
              <a:srgbClr val="000000">
                <a:alpha val="50000"/>
              </a:srgbClr>
            </a:outerShdw>
          </a:effectLst>
        </p:spPr>
      </p:pic>
      <p:pic>
        <p:nvPicPr>
          <p:cNvPr id="256" name="Google Shape;256;p62"/>
          <p:cNvPicPr preferRelativeResize="0"/>
          <p:nvPr/>
        </p:nvPicPr>
        <p:blipFill rotWithShape="1">
          <a:blip r:embed="rId12">
            <a:alphaModFix/>
          </a:blip>
          <a:srcRect l="11286" r="10606"/>
          <a:stretch/>
        </p:blipFill>
        <p:spPr>
          <a:xfrm>
            <a:off x="6877582" y="2267963"/>
            <a:ext cx="1114326" cy="951100"/>
          </a:xfrm>
          <a:prstGeom prst="rect">
            <a:avLst/>
          </a:prstGeom>
          <a:noFill/>
          <a:ln>
            <a:noFill/>
          </a:ln>
          <a:effectLst>
            <a:outerShdw blurRad="57150" dist="19050" dir="5400000" algn="bl" rotWithShape="0">
              <a:srgbClr val="000000">
                <a:alpha val="50000"/>
              </a:srgbClr>
            </a:outerShdw>
          </a:effectLst>
        </p:spPr>
      </p:pic>
      <p:pic>
        <p:nvPicPr>
          <p:cNvPr id="257" name="Google Shape;257;p62"/>
          <p:cNvPicPr preferRelativeResize="0"/>
          <p:nvPr/>
        </p:nvPicPr>
        <p:blipFill rotWithShape="1">
          <a:blip r:embed="rId13">
            <a:alphaModFix/>
          </a:blip>
          <a:srcRect l="13524" r="13524"/>
          <a:stretch/>
        </p:blipFill>
        <p:spPr>
          <a:xfrm>
            <a:off x="1277307" y="3352863"/>
            <a:ext cx="1040700" cy="951100"/>
          </a:xfrm>
          <a:prstGeom prst="rect">
            <a:avLst/>
          </a:prstGeom>
          <a:noFill/>
          <a:ln>
            <a:noFill/>
          </a:ln>
          <a:effectLst>
            <a:outerShdw blurRad="57150" dist="19050" dir="5400000" algn="bl" rotWithShape="0">
              <a:srgbClr val="000000">
                <a:alpha val="50000"/>
              </a:srgbClr>
            </a:outerShdw>
          </a:effectLst>
        </p:spPr>
      </p:pic>
      <p:pic>
        <p:nvPicPr>
          <p:cNvPr id="258" name="Google Shape;258;p62"/>
          <p:cNvPicPr preferRelativeResize="0"/>
          <p:nvPr/>
        </p:nvPicPr>
        <p:blipFill rotWithShape="1">
          <a:blip r:embed="rId14">
            <a:alphaModFix/>
          </a:blip>
          <a:srcRect l="11967" r="11952"/>
          <a:stretch/>
        </p:blipFill>
        <p:spPr>
          <a:xfrm>
            <a:off x="2631794" y="3352863"/>
            <a:ext cx="1085400" cy="951100"/>
          </a:xfrm>
          <a:prstGeom prst="rect">
            <a:avLst/>
          </a:prstGeom>
          <a:noFill/>
          <a:ln>
            <a:noFill/>
          </a:ln>
          <a:effectLst>
            <a:outerShdw blurRad="57150" dist="19050" dir="5400000" algn="bl" rotWithShape="0">
              <a:srgbClr val="000000">
                <a:alpha val="50000"/>
              </a:srgbClr>
            </a:outerShdw>
          </a:effectLst>
        </p:spPr>
      </p:pic>
      <p:pic>
        <p:nvPicPr>
          <p:cNvPr id="259" name="Google Shape;259;p62"/>
          <p:cNvPicPr preferRelativeResize="0"/>
          <p:nvPr/>
        </p:nvPicPr>
        <p:blipFill rotWithShape="1">
          <a:blip r:embed="rId15">
            <a:alphaModFix/>
          </a:blip>
          <a:srcRect l="10612" r="10604"/>
          <a:stretch/>
        </p:blipFill>
        <p:spPr>
          <a:xfrm>
            <a:off x="4030982" y="3352863"/>
            <a:ext cx="1123974" cy="951100"/>
          </a:xfrm>
          <a:prstGeom prst="rect">
            <a:avLst/>
          </a:prstGeom>
          <a:noFill/>
          <a:ln>
            <a:noFill/>
          </a:ln>
          <a:effectLst>
            <a:outerShdw blurRad="57150" dist="19050" dir="5400000" algn="bl" rotWithShape="0">
              <a:srgbClr val="000000">
                <a:alpha val="50000"/>
              </a:srgbClr>
            </a:outerShdw>
          </a:effectLst>
        </p:spPr>
      </p:pic>
      <p:pic>
        <p:nvPicPr>
          <p:cNvPr id="260" name="Google Shape;260;p62"/>
          <p:cNvPicPr preferRelativeResize="0"/>
          <p:nvPr/>
        </p:nvPicPr>
        <p:blipFill rotWithShape="1">
          <a:blip r:embed="rId16">
            <a:alphaModFix/>
          </a:blip>
          <a:srcRect l="11975" r="11944"/>
          <a:stretch/>
        </p:blipFill>
        <p:spPr>
          <a:xfrm>
            <a:off x="5468744" y="3352863"/>
            <a:ext cx="1085400" cy="951100"/>
          </a:xfrm>
          <a:prstGeom prst="rect">
            <a:avLst/>
          </a:prstGeom>
          <a:noFill/>
          <a:ln>
            <a:noFill/>
          </a:ln>
          <a:effectLst>
            <a:outerShdw blurRad="57150" dist="19050" dir="5400000" algn="bl" rotWithShape="0">
              <a:srgbClr val="000000">
                <a:alpha val="50000"/>
              </a:srgbClr>
            </a:outerShdw>
          </a:effectLst>
        </p:spPr>
      </p:pic>
      <p:pic>
        <p:nvPicPr>
          <p:cNvPr id="261" name="Google Shape;261;p62"/>
          <p:cNvPicPr preferRelativeResize="0"/>
          <p:nvPr/>
        </p:nvPicPr>
        <p:blipFill rotWithShape="1">
          <a:blip r:embed="rId17">
            <a:alphaModFix/>
          </a:blip>
          <a:srcRect l="10612" r="10604"/>
          <a:stretch/>
        </p:blipFill>
        <p:spPr>
          <a:xfrm>
            <a:off x="6867932" y="3352863"/>
            <a:ext cx="1123974" cy="951100"/>
          </a:xfrm>
          <a:prstGeom prst="rect">
            <a:avLst/>
          </a:prstGeom>
          <a:noFill/>
          <a:ln>
            <a:noFill/>
          </a:ln>
          <a:effectLst>
            <a:outerShdw blurRad="57150" dist="19050" dir="5400000" algn="bl" rotWithShape="0">
              <a:srgbClr val="000000">
                <a:alpha val="50000"/>
              </a:srgbClr>
            </a:outerShdw>
          </a:effectLst>
        </p:spPr>
      </p:pic>
      <p:sp>
        <p:nvSpPr>
          <p:cNvPr id="262" name="Google Shape;262;p62"/>
          <p:cNvSpPr txBox="1"/>
          <p:nvPr/>
        </p:nvSpPr>
        <p:spPr>
          <a:xfrm>
            <a:off x="1275184" y="1838695"/>
            <a:ext cx="10854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Rubik"/>
                <a:ea typeface="Rubik"/>
                <a:cs typeface="Rubik"/>
                <a:sym typeface="Rubik"/>
              </a:rPr>
              <a:t> Crossfit</a:t>
            </a:r>
            <a:endParaRPr sz="1000" b="1">
              <a:solidFill>
                <a:srgbClr val="FFFFFF"/>
              </a:solidFill>
              <a:latin typeface="Rubik"/>
              <a:ea typeface="Rubik"/>
              <a:cs typeface="Rubik"/>
              <a:sym typeface="Rubik"/>
            </a:endParaRPr>
          </a:p>
        </p:txBody>
      </p:sp>
      <p:sp>
        <p:nvSpPr>
          <p:cNvPr id="263" name="Google Shape;263;p62"/>
          <p:cNvSpPr txBox="1"/>
          <p:nvPr/>
        </p:nvSpPr>
        <p:spPr>
          <a:xfrm>
            <a:off x="2633255" y="1838695"/>
            <a:ext cx="10854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 Pilates</a:t>
            </a:r>
            <a:endParaRPr sz="1000" b="1">
              <a:solidFill>
                <a:schemeClr val="lt1"/>
              </a:solidFill>
              <a:latin typeface="Rubik"/>
              <a:ea typeface="Rubik"/>
              <a:cs typeface="Rubik"/>
              <a:sym typeface="Rubik"/>
            </a:endParaRPr>
          </a:p>
        </p:txBody>
      </p:sp>
      <p:sp>
        <p:nvSpPr>
          <p:cNvPr id="264" name="Google Shape;264;p62"/>
          <p:cNvSpPr txBox="1"/>
          <p:nvPr/>
        </p:nvSpPr>
        <p:spPr>
          <a:xfrm>
            <a:off x="3859981" y="1838695"/>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Rubik"/>
                <a:ea typeface="Rubik"/>
                <a:cs typeface="Rubik"/>
                <a:sym typeface="Rubik"/>
              </a:rPr>
              <a:t> Muay Thai</a:t>
            </a:r>
            <a:endParaRPr sz="1000" b="1">
              <a:solidFill>
                <a:srgbClr val="FFFFFF"/>
              </a:solidFill>
              <a:latin typeface="Rubik"/>
              <a:ea typeface="Rubik"/>
              <a:cs typeface="Rubik"/>
              <a:sym typeface="Rubik"/>
            </a:endParaRPr>
          </a:p>
        </p:txBody>
      </p:sp>
      <p:sp>
        <p:nvSpPr>
          <p:cNvPr id="265" name="Google Shape;265;p62"/>
          <p:cNvSpPr txBox="1"/>
          <p:nvPr/>
        </p:nvSpPr>
        <p:spPr>
          <a:xfrm>
            <a:off x="5265629" y="1838695"/>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Rubik"/>
                <a:ea typeface="Rubik"/>
                <a:cs typeface="Rubik"/>
                <a:sym typeface="Rubik"/>
              </a:rPr>
              <a:t>Weight Lifting</a:t>
            </a:r>
            <a:endParaRPr sz="1000" b="1">
              <a:solidFill>
                <a:srgbClr val="FFFFFF"/>
              </a:solidFill>
              <a:latin typeface="Rubik"/>
              <a:ea typeface="Rubik"/>
              <a:cs typeface="Rubik"/>
              <a:sym typeface="Rubik"/>
            </a:endParaRPr>
          </a:p>
        </p:txBody>
      </p:sp>
      <p:sp>
        <p:nvSpPr>
          <p:cNvPr id="266" name="Google Shape;266;p62"/>
          <p:cNvSpPr txBox="1"/>
          <p:nvPr/>
        </p:nvSpPr>
        <p:spPr>
          <a:xfrm>
            <a:off x="6792315" y="1838695"/>
            <a:ext cx="12753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FFFFFF"/>
                </a:solidFill>
                <a:latin typeface="Rubik"/>
                <a:ea typeface="Rubik"/>
                <a:cs typeface="Rubik"/>
                <a:sym typeface="Rubik"/>
              </a:rPr>
              <a:t> Swimming</a:t>
            </a:r>
            <a:endParaRPr sz="1000" b="1">
              <a:solidFill>
                <a:srgbClr val="FFFFFF"/>
              </a:solidFill>
              <a:latin typeface="Rubik"/>
              <a:ea typeface="Rubik"/>
              <a:cs typeface="Rubik"/>
              <a:sym typeface="Rubik"/>
            </a:endParaRPr>
          </a:p>
        </p:txBody>
      </p:sp>
      <p:sp>
        <p:nvSpPr>
          <p:cNvPr id="267" name="Google Shape;267;p62"/>
          <p:cNvSpPr txBox="1"/>
          <p:nvPr/>
        </p:nvSpPr>
        <p:spPr>
          <a:xfrm>
            <a:off x="1076363" y="2984952"/>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Trampoline</a:t>
            </a:r>
            <a:endParaRPr sz="1000" b="1">
              <a:solidFill>
                <a:schemeClr val="lt1"/>
              </a:solidFill>
              <a:latin typeface="Rubik"/>
              <a:ea typeface="Rubik"/>
              <a:cs typeface="Rubik"/>
              <a:sym typeface="Rubik"/>
            </a:endParaRPr>
          </a:p>
        </p:txBody>
      </p:sp>
      <p:sp>
        <p:nvSpPr>
          <p:cNvPr id="268" name="Google Shape;268;p62"/>
          <p:cNvSpPr txBox="1"/>
          <p:nvPr/>
        </p:nvSpPr>
        <p:spPr>
          <a:xfrm>
            <a:off x="2645361" y="2984774"/>
            <a:ext cx="10854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 Yoga</a:t>
            </a:r>
            <a:endParaRPr sz="1000" b="1">
              <a:solidFill>
                <a:schemeClr val="lt1"/>
              </a:solidFill>
              <a:latin typeface="Rubik"/>
              <a:ea typeface="Rubik"/>
              <a:cs typeface="Rubik"/>
              <a:sym typeface="Rubik"/>
            </a:endParaRPr>
          </a:p>
        </p:txBody>
      </p:sp>
      <p:sp>
        <p:nvSpPr>
          <p:cNvPr id="269" name="Google Shape;269;p62"/>
          <p:cNvSpPr txBox="1"/>
          <p:nvPr/>
        </p:nvSpPr>
        <p:spPr>
          <a:xfrm>
            <a:off x="4034588" y="2960917"/>
            <a:ext cx="10854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 Jiu-jitsu </a:t>
            </a:r>
            <a:endParaRPr sz="1000" b="1">
              <a:solidFill>
                <a:schemeClr val="lt1"/>
              </a:solidFill>
              <a:latin typeface="Rubik"/>
              <a:ea typeface="Rubik"/>
              <a:cs typeface="Rubik"/>
              <a:sym typeface="Rubik"/>
            </a:endParaRPr>
          </a:p>
        </p:txBody>
      </p:sp>
      <p:sp>
        <p:nvSpPr>
          <p:cNvPr id="270" name="Google Shape;270;p62"/>
          <p:cNvSpPr txBox="1"/>
          <p:nvPr/>
        </p:nvSpPr>
        <p:spPr>
          <a:xfrm>
            <a:off x="6792315" y="2976762"/>
            <a:ext cx="12753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 Spinning </a:t>
            </a:r>
            <a:endParaRPr sz="1000" b="1">
              <a:solidFill>
                <a:schemeClr val="lt1"/>
              </a:solidFill>
              <a:latin typeface="Rubik"/>
              <a:ea typeface="Rubik"/>
              <a:cs typeface="Rubik"/>
              <a:sym typeface="Rubik"/>
            </a:endParaRPr>
          </a:p>
        </p:txBody>
      </p:sp>
      <p:sp>
        <p:nvSpPr>
          <p:cNvPr id="271" name="Google Shape;271;p62"/>
          <p:cNvSpPr txBox="1"/>
          <p:nvPr/>
        </p:nvSpPr>
        <p:spPr>
          <a:xfrm>
            <a:off x="2624353" y="4068048"/>
            <a:ext cx="10854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 Boxing </a:t>
            </a:r>
            <a:endParaRPr sz="1000" b="1">
              <a:solidFill>
                <a:schemeClr val="lt1"/>
              </a:solidFill>
              <a:latin typeface="Rubik"/>
              <a:ea typeface="Rubik"/>
              <a:cs typeface="Rubik"/>
              <a:sym typeface="Rubik"/>
            </a:endParaRPr>
          </a:p>
        </p:txBody>
      </p:sp>
      <p:sp>
        <p:nvSpPr>
          <p:cNvPr id="272" name="Google Shape;272;p62"/>
          <p:cNvSpPr txBox="1"/>
          <p:nvPr/>
        </p:nvSpPr>
        <p:spPr>
          <a:xfrm>
            <a:off x="3875859" y="3982923"/>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 Strength </a:t>
            </a:r>
            <a:endParaRPr sz="1000" b="1">
              <a:solidFill>
                <a:schemeClr val="lt1"/>
              </a:solidFill>
              <a:latin typeface="Rubik"/>
              <a:ea typeface="Rubik"/>
              <a:cs typeface="Rubik"/>
              <a:sym typeface="Rubik"/>
            </a:endParaRPr>
          </a:p>
          <a:p>
            <a:pPr marL="0" lvl="0" indent="0" algn="ctr" rtl="0">
              <a:spcBef>
                <a:spcPts val="0"/>
              </a:spcBef>
              <a:spcAft>
                <a:spcPts val="0"/>
              </a:spcAft>
              <a:buNone/>
            </a:pPr>
            <a:r>
              <a:rPr lang="en" sz="1000" b="1">
                <a:solidFill>
                  <a:schemeClr val="lt1"/>
                </a:solidFill>
                <a:latin typeface="Rubik"/>
                <a:ea typeface="Rubik"/>
                <a:cs typeface="Rubik"/>
                <a:sym typeface="Rubik"/>
              </a:rPr>
              <a:t>Training</a:t>
            </a:r>
            <a:endParaRPr sz="1000" b="1">
              <a:solidFill>
                <a:schemeClr val="lt1"/>
              </a:solidFill>
              <a:latin typeface="Rubik"/>
              <a:ea typeface="Rubik"/>
              <a:cs typeface="Rubik"/>
              <a:sym typeface="Rubik"/>
            </a:endParaRPr>
          </a:p>
        </p:txBody>
      </p:sp>
      <p:sp>
        <p:nvSpPr>
          <p:cNvPr id="273" name="Google Shape;273;p62"/>
          <p:cNvSpPr txBox="1"/>
          <p:nvPr/>
        </p:nvSpPr>
        <p:spPr>
          <a:xfrm>
            <a:off x="6791740" y="4054823"/>
            <a:ext cx="12753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Zumba</a:t>
            </a:r>
            <a:endParaRPr sz="1000" b="1">
              <a:solidFill>
                <a:schemeClr val="lt1"/>
              </a:solidFill>
              <a:latin typeface="Rubik"/>
              <a:ea typeface="Rubik"/>
              <a:cs typeface="Rubik"/>
              <a:sym typeface="Rubik"/>
            </a:endParaRPr>
          </a:p>
        </p:txBody>
      </p:sp>
      <p:sp>
        <p:nvSpPr>
          <p:cNvPr id="274" name="Google Shape;274;p62"/>
          <p:cNvSpPr txBox="1"/>
          <p:nvPr/>
        </p:nvSpPr>
        <p:spPr>
          <a:xfrm>
            <a:off x="5293759" y="2976762"/>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HIIT</a:t>
            </a:r>
            <a:endParaRPr sz="1000" b="1">
              <a:solidFill>
                <a:schemeClr val="lt1"/>
              </a:solidFill>
              <a:latin typeface="Rubik"/>
              <a:ea typeface="Rubik"/>
              <a:cs typeface="Rubik"/>
              <a:sym typeface="Rubik"/>
            </a:endParaRPr>
          </a:p>
        </p:txBody>
      </p:sp>
      <p:sp>
        <p:nvSpPr>
          <p:cNvPr id="275" name="Google Shape;275;p62"/>
          <p:cNvSpPr txBox="1"/>
          <p:nvPr/>
        </p:nvSpPr>
        <p:spPr>
          <a:xfrm>
            <a:off x="857950" y="379800"/>
            <a:ext cx="7400400" cy="474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2600"/>
              <a:buFont typeface="Arial"/>
              <a:buNone/>
            </a:pPr>
            <a:r>
              <a:rPr lang="en" sz="1800">
                <a:solidFill>
                  <a:srgbClr val="292929"/>
                </a:solidFill>
                <a:latin typeface="Rubik"/>
                <a:ea typeface="Rubik"/>
                <a:cs typeface="Rubik"/>
                <a:sym typeface="Rubik"/>
              </a:rPr>
              <a:t>We partner with more than </a:t>
            </a:r>
            <a:r>
              <a:rPr lang="en" sz="1800" b="1">
                <a:solidFill>
                  <a:srgbClr val="292929"/>
                </a:solidFill>
                <a:latin typeface="Rubik"/>
                <a:ea typeface="Rubik"/>
                <a:cs typeface="Rubik"/>
                <a:sym typeface="Rubik"/>
              </a:rPr>
              <a:t>50,000</a:t>
            </a:r>
            <a:r>
              <a:rPr lang="en" sz="1800">
                <a:solidFill>
                  <a:srgbClr val="292929"/>
                </a:solidFill>
                <a:latin typeface="Rubik"/>
                <a:ea typeface="Rubik"/>
                <a:cs typeface="Rubik"/>
                <a:sym typeface="Rubik"/>
              </a:rPr>
              <a:t> locations worldwide,</a:t>
            </a:r>
            <a:endParaRPr sz="1800">
              <a:solidFill>
                <a:srgbClr val="292929"/>
              </a:solidFill>
              <a:latin typeface="Rubik"/>
              <a:ea typeface="Rubik"/>
              <a:cs typeface="Rubik"/>
              <a:sym typeface="Rubik"/>
            </a:endParaRPr>
          </a:p>
          <a:p>
            <a:pPr marL="0" lvl="0" indent="0" algn="ctr" rtl="0">
              <a:spcBef>
                <a:spcPts val="0"/>
              </a:spcBef>
              <a:spcAft>
                <a:spcPts val="0"/>
              </a:spcAft>
              <a:buClr>
                <a:srgbClr val="000000"/>
              </a:buClr>
              <a:buSzPts val="2600"/>
              <a:buFont typeface="Arial"/>
              <a:buNone/>
            </a:pPr>
            <a:r>
              <a:rPr lang="en" sz="1800">
                <a:solidFill>
                  <a:srgbClr val="292929"/>
                </a:solidFill>
                <a:latin typeface="Rubik"/>
                <a:ea typeface="Rubik"/>
                <a:cs typeface="Rubik"/>
                <a:sym typeface="Rubik"/>
              </a:rPr>
              <a:t>with over </a:t>
            </a:r>
            <a:r>
              <a:rPr lang="en" sz="1800" b="1">
                <a:solidFill>
                  <a:srgbClr val="292929"/>
                </a:solidFill>
                <a:latin typeface="Rubik"/>
                <a:ea typeface="Rubik"/>
                <a:cs typeface="Rubik"/>
                <a:sym typeface="Rubik"/>
              </a:rPr>
              <a:t>900</a:t>
            </a:r>
            <a:r>
              <a:rPr lang="en" sz="1800">
                <a:solidFill>
                  <a:srgbClr val="292929"/>
                </a:solidFill>
                <a:latin typeface="Rubik"/>
                <a:ea typeface="Rubik"/>
                <a:cs typeface="Rubik"/>
                <a:sym typeface="Rubik"/>
              </a:rPr>
              <a:t> different workouts for you to try!</a:t>
            </a:r>
            <a:endParaRPr sz="1800">
              <a:solidFill>
                <a:srgbClr val="292929"/>
              </a:solidFill>
              <a:latin typeface="Rubik"/>
              <a:ea typeface="Rubik"/>
              <a:cs typeface="Rubik"/>
              <a:sym typeface="Rubik"/>
            </a:endParaRPr>
          </a:p>
        </p:txBody>
      </p:sp>
      <p:sp>
        <p:nvSpPr>
          <p:cNvPr id="276" name="Google Shape;276;p62"/>
          <p:cNvSpPr txBox="1"/>
          <p:nvPr/>
        </p:nvSpPr>
        <p:spPr>
          <a:xfrm>
            <a:off x="1085058" y="3982929"/>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Functional</a:t>
            </a:r>
            <a:endParaRPr sz="1000" b="1">
              <a:solidFill>
                <a:schemeClr val="lt1"/>
              </a:solidFill>
              <a:latin typeface="Rubik"/>
              <a:ea typeface="Rubik"/>
              <a:cs typeface="Rubik"/>
              <a:sym typeface="Rubik"/>
            </a:endParaRPr>
          </a:p>
          <a:p>
            <a:pPr marL="0" lvl="0" indent="0" algn="ctr" rtl="0">
              <a:spcBef>
                <a:spcPts val="0"/>
              </a:spcBef>
              <a:spcAft>
                <a:spcPts val="0"/>
              </a:spcAft>
              <a:buNone/>
            </a:pPr>
            <a:r>
              <a:rPr lang="en" sz="1000" b="1">
                <a:solidFill>
                  <a:schemeClr val="lt1"/>
                </a:solidFill>
                <a:latin typeface="Rubik"/>
                <a:ea typeface="Rubik"/>
                <a:cs typeface="Rubik"/>
                <a:sym typeface="Rubik"/>
              </a:rPr>
              <a:t>Training</a:t>
            </a:r>
            <a:endParaRPr sz="1000" b="1">
              <a:solidFill>
                <a:schemeClr val="lt1"/>
              </a:solidFill>
              <a:latin typeface="Rubik"/>
              <a:ea typeface="Rubik"/>
              <a:cs typeface="Rubik"/>
              <a:sym typeface="Rubik"/>
            </a:endParaRPr>
          </a:p>
        </p:txBody>
      </p:sp>
      <p:sp>
        <p:nvSpPr>
          <p:cNvPr id="277" name="Google Shape;277;p62"/>
          <p:cNvSpPr txBox="1"/>
          <p:nvPr/>
        </p:nvSpPr>
        <p:spPr>
          <a:xfrm>
            <a:off x="5265629" y="4054829"/>
            <a:ext cx="1426800" cy="235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lt1"/>
                </a:solidFill>
                <a:latin typeface="Rubik"/>
                <a:ea typeface="Rubik"/>
                <a:cs typeface="Rubik"/>
                <a:sym typeface="Rubik"/>
              </a:rPr>
              <a:t>Running </a:t>
            </a:r>
            <a:endParaRPr sz="1000" b="1">
              <a:solidFill>
                <a:schemeClr val="lt1"/>
              </a:solidFill>
              <a:latin typeface="Rubik"/>
              <a:ea typeface="Rubik"/>
              <a:cs typeface="Rubik"/>
              <a:sym typeface="Rubik"/>
            </a:endParaRPr>
          </a:p>
        </p:txBody>
      </p:sp>
      <p:sp>
        <p:nvSpPr>
          <p:cNvPr id="278" name="Google Shape;278;p62"/>
          <p:cNvSpPr txBox="1"/>
          <p:nvPr/>
        </p:nvSpPr>
        <p:spPr>
          <a:xfrm>
            <a:off x="1281325" y="4479925"/>
            <a:ext cx="6710700" cy="277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434343"/>
              </a:buClr>
              <a:buSzPts val="1000"/>
              <a:buFont typeface="Open Sans"/>
              <a:buNone/>
            </a:pPr>
            <a:endParaRPr b="1" i="0" u="none" strike="noStrike" cap="none">
              <a:solidFill>
                <a:srgbClr val="FF4438"/>
              </a:solidFill>
              <a:latin typeface="Rubik"/>
              <a:ea typeface="Rubik"/>
              <a:cs typeface="Rubik"/>
              <a:sym typeface="Rubi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63"/>
          <p:cNvSpPr txBox="1"/>
          <p:nvPr/>
        </p:nvSpPr>
        <p:spPr>
          <a:xfrm>
            <a:off x="786750" y="758700"/>
            <a:ext cx="3206100" cy="23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latin typeface="Open Sans"/>
              <a:ea typeface="Open Sans"/>
              <a:cs typeface="Open Sans"/>
              <a:sym typeface="Open Sans"/>
            </a:endParaRPr>
          </a:p>
          <a:p>
            <a:pPr marL="0" lvl="0" indent="0" algn="l" rtl="0">
              <a:spcBef>
                <a:spcPts val="0"/>
              </a:spcBef>
              <a:spcAft>
                <a:spcPts val="0"/>
              </a:spcAft>
              <a:buNone/>
            </a:pPr>
            <a:r>
              <a:rPr lang="en" sz="3600" b="1">
                <a:solidFill>
                  <a:schemeClr val="accent1"/>
                </a:solidFill>
                <a:latin typeface="Rubik"/>
                <a:ea typeface="Rubik"/>
                <a:cs typeface="Rubik"/>
                <a:sym typeface="Rubik"/>
              </a:rPr>
              <a:t>Fitness</a:t>
            </a:r>
            <a:endParaRPr sz="3600" b="1">
              <a:solidFill>
                <a:schemeClr val="accent1"/>
              </a:solidFill>
              <a:latin typeface="Rubik"/>
              <a:ea typeface="Rubik"/>
              <a:cs typeface="Rubik"/>
              <a:sym typeface="Rubik"/>
            </a:endParaRPr>
          </a:p>
          <a:p>
            <a:pPr marL="0" lvl="0" indent="0" algn="l" rtl="0">
              <a:spcBef>
                <a:spcPts val="0"/>
              </a:spcBef>
              <a:spcAft>
                <a:spcPts val="0"/>
              </a:spcAft>
              <a:buNone/>
            </a:pPr>
            <a:r>
              <a:rPr lang="en" sz="3600" b="1">
                <a:solidFill>
                  <a:schemeClr val="accent1"/>
                </a:solidFill>
                <a:latin typeface="Rubik"/>
                <a:ea typeface="Rubik"/>
                <a:cs typeface="Rubik"/>
                <a:sym typeface="Rubik"/>
              </a:rPr>
              <a:t>Partners</a:t>
            </a:r>
            <a:endParaRPr sz="3600" b="1">
              <a:solidFill>
                <a:schemeClr val="accent1"/>
              </a:solidFill>
              <a:latin typeface="Rubik"/>
              <a:ea typeface="Rubik"/>
              <a:cs typeface="Rubik"/>
              <a:sym typeface="Rubik"/>
            </a:endParaRPr>
          </a:p>
        </p:txBody>
      </p:sp>
      <p:pic>
        <p:nvPicPr>
          <p:cNvPr id="284" name="Google Shape;284;p63"/>
          <p:cNvPicPr preferRelativeResize="0"/>
          <p:nvPr/>
        </p:nvPicPr>
        <p:blipFill>
          <a:blip r:embed="rId3">
            <a:alphaModFix/>
          </a:blip>
          <a:stretch>
            <a:fillRect/>
          </a:stretch>
        </p:blipFill>
        <p:spPr>
          <a:xfrm>
            <a:off x="5216449" y="747073"/>
            <a:ext cx="1093150" cy="466050"/>
          </a:xfrm>
          <a:prstGeom prst="rect">
            <a:avLst/>
          </a:prstGeom>
          <a:noFill/>
          <a:ln>
            <a:noFill/>
          </a:ln>
        </p:spPr>
      </p:pic>
      <p:pic>
        <p:nvPicPr>
          <p:cNvPr id="285" name="Google Shape;285;p63"/>
          <p:cNvPicPr preferRelativeResize="0"/>
          <p:nvPr/>
        </p:nvPicPr>
        <p:blipFill rotWithShape="1">
          <a:blip r:embed="rId4">
            <a:alphaModFix/>
          </a:blip>
          <a:srcRect t="13667" b="15071"/>
          <a:stretch/>
        </p:blipFill>
        <p:spPr>
          <a:xfrm>
            <a:off x="6970575" y="2771888"/>
            <a:ext cx="1093150" cy="778982"/>
          </a:xfrm>
          <a:prstGeom prst="rect">
            <a:avLst/>
          </a:prstGeom>
          <a:noFill/>
          <a:ln>
            <a:noFill/>
          </a:ln>
        </p:spPr>
      </p:pic>
      <p:sp>
        <p:nvSpPr>
          <p:cNvPr id="286" name="Google Shape;286;p63"/>
          <p:cNvSpPr txBox="1"/>
          <p:nvPr/>
        </p:nvSpPr>
        <p:spPr>
          <a:xfrm>
            <a:off x="768450" y="2716498"/>
            <a:ext cx="3036600" cy="12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5"/>
                </a:solidFill>
                <a:highlight>
                  <a:srgbClr val="FFFFFF"/>
                </a:highlight>
                <a:latin typeface="Rubik"/>
                <a:ea typeface="Rubik"/>
                <a:cs typeface="Rubik"/>
                <a:sym typeface="Rubik"/>
              </a:rPr>
              <a:t>More than 12,000 </a:t>
            </a:r>
            <a:endParaRPr sz="2400">
              <a:solidFill>
                <a:schemeClr val="accent5"/>
              </a:solidFill>
              <a:highlight>
                <a:srgbClr val="FFFFFF"/>
              </a:highlight>
              <a:latin typeface="Rubik"/>
              <a:ea typeface="Rubik"/>
              <a:cs typeface="Rubik"/>
              <a:sym typeface="Rubik"/>
            </a:endParaRPr>
          </a:p>
          <a:p>
            <a:pPr marL="0" lvl="0" indent="0" algn="l" rtl="0">
              <a:spcBef>
                <a:spcPts val="0"/>
              </a:spcBef>
              <a:spcAft>
                <a:spcPts val="0"/>
              </a:spcAft>
              <a:buNone/>
            </a:pPr>
            <a:r>
              <a:rPr lang="en" sz="2400">
                <a:solidFill>
                  <a:schemeClr val="accent5"/>
                </a:solidFill>
                <a:highlight>
                  <a:srgbClr val="FFFFFF"/>
                </a:highlight>
                <a:latin typeface="Rubik"/>
                <a:ea typeface="Rubik"/>
                <a:cs typeface="Rubik"/>
                <a:sym typeface="Rubik"/>
              </a:rPr>
              <a:t>facilities in the US</a:t>
            </a:r>
            <a:endParaRPr sz="2400">
              <a:solidFill>
                <a:schemeClr val="accent5"/>
              </a:solidFill>
              <a:highlight>
                <a:srgbClr val="FFFFFF"/>
              </a:highlight>
              <a:latin typeface="Rubik"/>
              <a:ea typeface="Rubik"/>
              <a:cs typeface="Rubik"/>
              <a:sym typeface="Rubik"/>
            </a:endParaRPr>
          </a:p>
        </p:txBody>
      </p:sp>
      <p:cxnSp>
        <p:nvCxnSpPr>
          <p:cNvPr id="287" name="Google Shape;287;p63"/>
          <p:cNvCxnSpPr/>
          <p:nvPr/>
        </p:nvCxnSpPr>
        <p:spPr>
          <a:xfrm>
            <a:off x="6657500" y="700200"/>
            <a:ext cx="0" cy="3735900"/>
          </a:xfrm>
          <a:prstGeom prst="straightConnector1">
            <a:avLst/>
          </a:prstGeom>
          <a:noFill/>
          <a:ln w="9525" cap="flat" cmpd="sng">
            <a:solidFill>
              <a:srgbClr val="CCCCCC"/>
            </a:solidFill>
            <a:prstDash val="solid"/>
            <a:round/>
            <a:headEnd type="none" w="med" len="med"/>
            <a:tailEnd type="none" w="med" len="med"/>
          </a:ln>
        </p:spPr>
      </p:cxnSp>
      <p:cxnSp>
        <p:nvCxnSpPr>
          <p:cNvPr id="288" name="Google Shape;288;p63"/>
          <p:cNvCxnSpPr/>
          <p:nvPr/>
        </p:nvCxnSpPr>
        <p:spPr>
          <a:xfrm>
            <a:off x="5010875" y="1537425"/>
            <a:ext cx="3257700" cy="0"/>
          </a:xfrm>
          <a:prstGeom prst="straightConnector1">
            <a:avLst/>
          </a:prstGeom>
          <a:noFill/>
          <a:ln w="9525" cap="flat" cmpd="sng">
            <a:solidFill>
              <a:srgbClr val="CCCCCC"/>
            </a:solidFill>
            <a:prstDash val="solid"/>
            <a:round/>
            <a:headEnd type="none" w="med" len="med"/>
            <a:tailEnd type="none" w="med" len="med"/>
          </a:ln>
        </p:spPr>
      </p:cxnSp>
      <p:cxnSp>
        <p:nvCxnSpPr>
          <p:cNvPr id="289" name="Google Shape;289;p63"/>
          <p:cNvCxnSpPr/>
          <p:nvPr/>
        </p:nvCxnSpPr>
        <p:spPr>
          <a:xfrm>
            <a:off x="5010875" y="2624188"/>
            <a:ext cx="3257700" cy="0"/>
          </a:xfrm>
          <a:prstGeom prst="straightConnector1">
            <a:avLst/>
          </a:prstGeom>
          <a:noFill/>
          <a:ln w="9525" cap="flat" cmpd="sng">
            <a:solidFill>
              <a:srgbClr val="CCCCCC"/>
            </a:solidFill>
            <a:prstDash val="solid"/>
            <a:round/>
            <a:headEnd type="none" w="med" len="med"/>
            <a:tailEnd type="none" w="med" len="med"/>
          </a:ln>
        </p:spPr>
      </p:cxnSp>
      <p:pic>
        <p:nvPicPr>
          <p:cNvPr id="290" name="Google Shape;290;p63"/>
          <p:cNvPicPr preferRelativeResize="0"/>
          <p:nvPr/>
        </p:nvPicPr>
        <p:blipFill>
          <a:blip r:embed="rId5">
            <a:alphaModFix/>
          </a:blip>
          <a:stretch>
            <a:fillRect/>
          </a:stretch>
        </p:blipFill>
        <p:spPr>
          <a:xfrm>
            <a:off x="5216450" y="3881463"/>
            <a:ext cx="1093150" cy="236242"/>
          </a:xfrm>
          <a:prstGeom prst="rect">
            <a:avLst/>
          </a:prstGeom>
          <a:noFill/>
          <a:ln>
            <a:noFill/>
          </a:ln>
        </p:spPr>
      </p:pic>
      <p:pic>
        <p:nvPicPr>
          <p:cNvPr id="291" name="Google Shape;291;p63"/>
          <p:cNvPicPr preferRelativeResize="0"/>
          <p:nvPr/>
        </p:nvPicPr>
        <p:blipFill>
          <a:blip r:embed="rId6">
            <a:alphaModFix/>
          </a:blip>
          <a:stretch>
            <a:fillRect/>
          </a:stretch>
        </p:blipFill>
        <p:spPr>
          <a:xfrm>
            <a:off x="7266875" y="3762275"/>
            <a:ext cx="624549" cy="624549"/>
          </a:xfrm>
          <a:prstGeom prst="rect">
            <a:avLst/>
          </a:prstGeom>
          <a:noFill/>
          <a:ln>
            <a:noFill/>
          </a:ln>
        </p:spPr>
      </p:pic>
      <p:cxnSp>
        <p:nvCxnSpPr>
          <p:cNvPr id="292" name="Google Shape;292;p63"/>
          <p:cNvCxnSpPr/>
          <p:nvPr/>
        </p:nvCxnSpPr>
        <p:spPr>
          <a:xfrm>
            <a:off x="5010875" y="3614788"/>
            <a:ext cx="3257700" cy="0"/>
          </a:xfrm>
          <a:prstGeom prst="straightConnector1">
            <a:avLst/>
          </a:prstGeom>
          <a:noFill/>
          <a:ln w="9525" cap="flat" cmpd="sng">
            <a:solidFill>
              <a:srgbClr val="CCCCCC"/>
            </a:solidFill>
            <a:prstDash val="solid"/>
            <a:round/>
            <a:headEnd type="none" w="med" len="med"/>
            <a:tailEnd type="none" w="med" len="med"/>
          </a:ln>
        </p:spPr>
      </p:cxnSp>
      <p:pic>
        <p:nvPicPr>
          <p:cNvPr id="293" name="Google Shape;293;p63"/>
          <p:cNvPicPr preferRelativeResize="0"/>
          <p:nvPr/>
        </p:nvPicPr>
        <p:blipFill>
          <a:blip r:embed="rId7">
            <a:alphaModFix/>
          </a:blip>
          <a:stretch>
            <a:fillRect/>
          </a:stretch>
        </p:blipFill>
        <p:spPr>
          <a:xfrm>
            <a:off x="7005401" y="777497"/>
            <a:ext cx="1170524" cy="405225"/>
          </a:xfrm>
          <a:prstGeom prst="rect">
            <a:avLst/>
          </a:prstGeom>
          <a:noFill/>
          <a:ln>
            <a:noFill/>
          </a:ln>
        </p:spPr>
      </p:pic>
      <p:pic>
        <p:nvPicPr>
          <p:cNvPr id="294" name="Google Shape;294;p63"/>
          <p:cNvPicPr preferRelativeResize="0"/>
          <p:nvPr/>
        </p:nvPicPr>
        <p:blipFill>
          <a:blip r:embed="rId8">
            <a:alphaModFix/>
          </a:blip>
          <a:stretch>
            <a:fillRect/>
          </a:stretch>
        </p:blipFill>
        <p:spPr>
          <a:xfrm>
            <a:off x="5187424" y="1633549"/>
            <a:ext cx="1170525" cy="903157"/>
          </a:xfrm>
          <a:prstGeom prst="rect">
            <a:avLst/>
          </a:prstGeom>
          <a:noFill/>
          <a:ln>
            <a:noFill/>
          </a:ln>
        </p:spPr>
      </p:pic>
      <p:pic>
        <p:nvPicPr>
          <p:cNvPr id="295" name="Google Shape;295;p63"/>
          <p:cNvPicPr preferRelativeResize="0"/>
          <p:nvPr/>
        </p:nvPicPr>
        <p:blipFill>
          <a:blip r:embed="rId9">
            <a:alphaModFix/>
          </a:blip>
          <a:stretch>
            <a:fillRect/>
          </a:stretch>
        </p:blipFill>
        <p:spPr>
          <a:xfrm>
            <a:off x="6902251" y="1738955"/>
            <a:ext cx="1273677" cy="716443"/>
          </a:xfrm>
          <a:prstGeom prst="rect">
            <a:avLst/>
          </a:prstGeom>
          <a:noFill/>
          <a:ln>
            <a:noFill/>
          </a:ln>
        </p:spPr>
      </p:pic>
      <p:pic>
        <p:nvPicPr>
          <p:cNvPr id="296" name="Google Shape;296;p63"/>
          <p:cNvPicPr preferRelativeResize="0"/>
          <p:nvPr/>
        </p:nvPicPr>
        <p:blipFill>
          <a:blip r:embed="rId10">
            <a:alphaModFix/>
          </a:blip>
          <a:stretch>
            <a:fillRect/>
          </a:stretch>
        </p:blipFill>
        <p:spPr>
          <a:xfrm>
            <a:off x="5251275" y="2853500"/>
            <a:ext cx="1093150" cy="532000"/>
          </a:xfrm>
          <a:prstGeom prst="rect">
            <a:avLst/>
          </a:prstGeom>
          <a:noFill/>
          <a:ln>
            <a:noFill/>
          </a:ln>
        </p:spPr>
      </p:pic>
      <p:sp>
        <p:nvSpPr>
          <p:cNvPr id="297" name="Google Shape;297;p63"/>
          <p:cNvSpPr txBox="1"/>
          <p:nvPr/>
        </p:nvSpPr>
        <p:spPr>
          <a:xfrm>
            <a:off x="5610825" y="4534300"/>
            <a:ext cx="2106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i="1">
                <a:solidFill>
                  <a:schemeClr val="accent1"/>
                </a:solidFill>
                <a:latin typeface="Rubik"/>
                <a:ea typeface="Rubik"/>
                <a:cs typeface="Rubik"/>
                <a:sym typeface="Rubik"/>
              </a:rPr>
              <a:t>..and many more! </a:t>
            </a:r>
            <a:endParaRPr sz="100"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1"/>
        <p:cNvGrpSpPr/>
        <p:nvPr/>
      </p:nvGrpSpPr>
      <p:grpSpPr>
        <a:xfrm>
          <a:off x="0" y="0"/>
          <a:ext cx="0" cy="0"/>
          <a:chOff x="0" y="0"/>
          <a:chExt cx="0" cy="0"/>
        </a:xfrm>
      </p:grpSpPr>
      <p:pic>
        <p:nvPicPr>
          <p:cNvPr id="302" name="Google Shape;302;p64"/>
          <p:cNvPicPr preferRelativeResize="0"/>
          <p:nvPr/>
        </p:nvPicPr>
        <p:blipFill>
          <a:blip r:embed="rId3">
            <a:alphaModFix/>
          </a:blip>
          <a:stretch>
            <a:fillRect/>
          </a:stretch>
        </p:blipFill>
        <p:spPr>
          <a:xfrm>
            <a:off x="5176275" y="795700"/>
            <a:ext cx="2283524" cy="4318249"/>
          </a:xfrm>
          <a:prstGeom prst="rect">
            <a:avLst/>
          </a:prstGeom>
          <a:noFill/>
          <a:ln>
            <a:noFill/>
          </a:ln>
        </p:spPr>
      </p:pic>
      <p:pic>
        <p:nvPicPr>
          <p:cNvPr id="303" name="Google Shape;303;p64"/>
          <p:cNvPicPr preferRelativeResize="0"/>
          <p:nvPr/>
        </p:nvPicPr>
        <p:blipFill>
          <a:blip r:embed="rId4">
            <a:alphaModFix/>
          </a:blip>
          <a:stretch>
            <a:fillRect/>
          </a:stretch>
        </p:blipFill>
        <p:spPr>
          <a:xfrm>
            <a:off x="1249425" y="814525"/>
            <a:ext cx="2283525" cy="4280623"/>
          </a:xfrm>
          <a:prstGeom prst="rect">
            <a:avLst/>
          </a:prstGeom>
          <a:noFill/>
          <a:ln>
            <a:noFill/>
          </a:ln>
        </p:spPr>
      </p:pic>
      <p:pic>
        <p:nvPicPr>
          <p:cNvPr id="304" name="Google Shape;304;p64"/>
          <p:cNvPicPr preferRelativeResize="0"/>
          <p:nvPr/>
        </p:nvPicPr>
        <p:blipFill rotWithShape="1">
          <a:blip r:embed="rId5">
            <a:alphaModFix/>
          </a:blip>
          <a:srcRect t="4852" b="86823"/>
          <a:stretch/>
        </p:blipFill>
        <p:spPr>
          <a:xfrm>
            <a:off x="1529962" y="1352650"/>
            <a:ext cx="1722449" cy="349252"/>
          </a:xfrm>
          <a:prstGeom prst="rect">
            <a:avLst/>
          </a:prstGeom>
          <a:noFill/>
          <a:ln>
            <a:noFill/>
          </a:ln>
        </p:spPr>
      </p:pic>
      <p:sp>
        <p:nvSpPr>
          <p:cNvPr id="305" name="Google Shape;305;p64"/>
          <p:cNvSpPr/>
          <p:nvPr/>
        </p:nvSpPr>
        <p:spPr>
          <a:xfrm>
            <a:off x="3837700" y="2425450"/>
            <a:ext cx="918600" cy="585900"/>
          </a:xfrm>
          <a:prstGeom prst="rightArrow">
            <a:avLst>
              <a:gd name="adj1" fmla="val 50000"/>
              <a:gd name="adj2" fmla="val 50000"/>
            </a:avLst>
          </a:prstGeom>
          <a:solidFill>
            <a:srgbClr val="FF4438">
              <a:alpha val="810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4"/>
          <p:cNvSpPr txBox="1"/>
          <p:nvPr/>
        </p:nvSpPr>
        <p:spPr>
          <a:xfrm>
            <a:off x="2237875" y="111475"/>
            <a:ext cx="4322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Rubik"/>
                <a:ea typeface="Rubik"/>
                <a:cs typeface="Rubik"/>
                <a:sym typeface="Rubik"/>
              </a:rPr>
              <a:t>Exploring Nearby Facilities</a:t>
            </a:r>
            <a:endParaRPr sz="2000" b="1">
              <a:solidFill>
                <a:schemeClr val="accent1"/>
              </a:solidFill>
              <a:latin typeface="Rubik"/>
              <a:ea typeface="Rubik"/>
              <a:cs typeface="Rubik"/>
              <a:sym typeface="Rubik"/>
            </a:endParaRPr>
          </a:p>
        </p:txBody>
      </p:sp>
      <p:sp>
        <p:nvSpPr>
          <p:cNvPr id="307" name="Google Shape;307;p64"/>
          <p:cNvSpPr/>
          <p:nvPr/>
        </p:nvSpPr>
        <p:spPr>
          <a:xfrm>
            <a:off x="2492000" y="4426950"/>
            <a:ext cx="266400" cy="221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4"/>
          <p:cNvSpPr txBox="1"/>
          <p:nvPr/>
        </p:nvSpPr>
        <p:spPr>
          <a:xfrm>
            <a:off x="1778750" y="604075"/>
            <a:ext cx="131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accent1"/>
                </a:solidFill>
                <a:latin typeface="Rubik"/>
                <a:ea typeface="Rubik"/>
                <a:cs typeface="Rubik"/>
                <a:sym typeface="Rubik"/>
              </a:rPr>
              <a:t>Click “Search”</a:t>
            </a:r>
            <a:endParaRPr sz="1200" b="1">
              <a:solidFill>
                <a:schemeClr val="accent1"/>
              </a:solidFill>
              <a:latin typeface="Rubik"/>
              <a:ea typeface="Rubik"/>
              <a:cs typeface="Rubik"/>
              <a:sym typeface="Rubik"/>
            </a:endParaRPr>
          </a:p>
        </p:txBody>
      </p:sp>
      <p:sp>
        <p:nvSpPr>
          <p:cNvPr id="309" name="Google Shape;309;p64"/>
          <p:cNvSpPr txBox="1"/>
          <p:nvPr/>
        </p:nvSpPr>
        <p:spPr>
          <a:xfrm>
            <a:off x="5621375" y="542425"/>
            <a:ext cx="1459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accent1"/>
                </a:solidFill>
                <a:latin typeface="Rubik"/>
                <a:ea typeface="Rubik"/>
                <a:cs typeface="Rubik"/>
                <a:sym typeface="Rubik"/>
              </a:rPr>
              <a:t>Swipe Up On “Facilities Nearby”</a:t>
            </a:r>
            <a:endParaRPr sz="1000" b="1">
              <a:solidFill>
                <a:schemeClr val="accent1"/>
              </a:solidFill>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13"/>
        <p:cNvGrpSpPr/>
        <p:nvPr/>
      </p:nvGrpSpPr>
      <p:grpSpPr>
        <a:xfrm>
          <a:off x="0" y="0"/>
          <a:ext cx="0" cy="0"/>
          <a:chOff x="0" y="0"/>
          <a:chExt cx="0" cy="0"/>
        </a:xfrm>
      </p:grpSpPr>
      <p:pic>
        <p:nvPicPr>
          <p:cNvPr id="314" name="Google Shape;314;p65"/>
          <p:cNvPicPr preferRelativeResize="0"/>
          <p:nvPr/>
        </p:nvPicPr>
        <p:blipFill>
          <a:blip r:embed="rId3">
            <a:alphaModFix/>
          </a:blip>
          <a:stretch>
            <a:fillRect/>
          </a:stretch>
        </p:blipFill>
        <p:spPr>
          <a:xfrm>
            <a:off x="152400" y="1165125"/>
            <a:ext cx="2023201" cy="3825976"/>
          </a:xfrm>
          <a:prstGeom prst="rect">
            <a:avLst/>
          </a:prstGeom>
          <a:noFill/>
          <a:ln>
            <a:noFill/>
          </a:ln>
        </p:spPr>
      </p:pic>
      <p:pic>
        <p:nvPicPr>
          <p:cNvPr id="315" name="Google Shape;315;p65"/>
          <p:cNvPicPr preferRelativeResize="0"/>
          <p:nvPr/>
        </p:nvPicPr>
        <p:blipFill>
          <a:blip r:embed="rId4">
            <a:alphaModFix/>
          </a:blip>
          <a:stretch>
            <a:fillRect/>
          </a:stretch>
        </p:blipFill>
        <p:spPr>
          <a:xfrm>
            <a:off x="2219975" y="1183675"/>
            <a:ext cx="2023201" cy="3825976"/>
          </a:xfrm>
          <a:prstGeom prst="rect">
            <a:avLst/>
          </a:prstGeom>
          <a:noFill/>
          <a:ln>
            <a:noFill/>
          </a:ln>
        </p:spPr>
      </p:pic>
      <p:pic>
        <p:nvPicPr>
          <p:cNvPr id="316" name="Google Shape;316;p65"/>
          <p:cNvPicPr preferRelativeResize="0"/>
          <p:nvPr/>
        </p:nvPicPr>
        <p:blipFill>
          <a:blip r:embed="rId5">
            <a:alphaModFix/>
          </a:blip>
          <a:stretch>
            <a:fillRect/>
          </a:stretch>
        </p:blipFill>
        <p:spPr>
          <a:xfrm>
            <a:off x="4444700" y="1165096"/>
            <a:ext cx="2023201" cy="3826017"/>
          </a:xfrm>
          <a:prstGeom prst="rect">
            <a:avLst/>
          </a:prstGeom>
          <a:noFill/>
          <a:ln>
            <a:noFill/>
          </a:ln>
        </p:spPr>
      </p:pic>
      <p:pic>
        <p:nvPicPr>
          <p:cNvPr id="317" name="Google Shape;317;p65"/>
          <p:cNvPicPr preferRelativeResize="0"/>
          <p:nvPr/>
        </p:nvPicPr>
        <p:blipFill>
          <a:blip r:embed="rId6">
            <a:alphaModFix/>
          </a:blip>
          <a:stretch>
            <a:fillRect/>
          </a:stretch>
        </p:blipFill>
        <p:spPr>
          <a:xfrm>
            <a:off x="6513825" y="1183675"/>
            <a:ext cx="2023201" cy="3825951"/>
          </a:xfrm>
          <a:prstGeom prst="rect">
            <a:avLst/>
          </a:prstGeom>
          <a:noFill/>
          <a:ln>
            <a:noFill/>
          </a:ln>
        </p:spPr>
      </p:pic>
      <p:sp>
        <p:nvSpPr>
          <p:cNvPr id="318" name="Google Shape;318;p65"/>
          <p:cNvSpPr txBox="1"/>
          <p:nvPr/>
        </p:nvSpPr>
        <p:spPr>
          <a:xfrm>
            <a:off x="2237875" y="111475"/>
            <a:ext cx="4322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Rubik"/>
                <a:ea typeface="Rubik"/>
                <a:cs typeface="Rubik"/>
                <a:sym typeface="Rubik"/>
              </a:rPr>
              <a:t>Checking In To A Facility</a:t>
            </a:r>
            <a:endParaRPr sz="2000" b="1">
              <a:solidFill>
                <a:schemeClr val="accent1"/>
              </a:solidFill>
              <a:latin typeface="Rubik"/>
              <a:ea typeface="Rubik"/>
              <a:cs typeface="Rubik"/>
              <a:sym typeface="Rubik"/>
            </a:endParaRPr>
          </a:p>
        </p:txBody>
      </p:sp>
      <p:sp>
        <p:nvSpPr>
          <p:cNvPr id="319" name="Google Shape;319;p65"/>
          <p:cNvSpPr txBox="1"/>
          <p:nvPr/>
        </p:nvSpPr>
        <p:spPr>
          <a:xfrm>
            <a:off x="364650" y="607900"/>
            <a:ext cx="15987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1"/>
                </a:solidFill>
                <a:latin typeface="Rubik"/>
                <a:ea typeface="Rubik"/>
                <a:cs typeface="Rubik"/>
                <a:sym typeface="Rubik"/>
              </a:rPr>
              <a:t>Click “Check-In” and select which facility you              are attending </a:t>
            </a:r>
            <a:endParaRPr sz="900" b="1">
              <a:solidFill>
                <a:schemeClr val="accent1"/>
              </a:solidFill>
              <a:latin typeface="Rubik"/>
              <a:ea typeface="Rubik"/>
              <a:cs typeface="Rubik"/>
              <a:sym typeface="Rubik"/>
            </a:endParaRPr>
          </a:p>
        </p:txBody>
      </p:sp>
      <p:sp>
        <p:nvSpPr>
          <p:cNvPr id="320" name="Google Shape;320;p65"/>
          <p:cNvSpPr txBox="1"/>
          <p:nvPr/>
        </p:nvSpPr>
        <p:spPr>
          <a:xfrm>
            <a:off x="2465675" y="652675"/>
            <a:ext cx="15318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1"/>
                </a:solidFill>
                <a:latin typeface="Rubik"/>
                <a:ea typeface="Rubik"/>
                <a:cs typeface="Rubik"/>
                <a:sym typeface="Rubik"/>
              </a:rPr>
              <a:t>Select which activity you will be doing at the facility</a:t>
            </a:r>
            <a:endParaRPr sz="900" b="1">
              <a:solidFill>
                <a:schemeClr val="accent1"/>
              </a:solidFill>
              <a:latin typeface="Rubik"/>
              <a:ea typeface="Rubik"/>
              <a:cs typeface="Rubik"/>
              <a:sym typeface="Rubik"/>
            </a:endParaRPr>
          </a:p>
        </p:txBody>
      </p:sp>
      <p:sp>
        <p:nvSpPr>
          <p:cNvPr id="321" name="Google Shape;321;p65"/>
          <p:cNvSpPr txBox="1"/>
          <p:nvPr/>
        </p:nvSpPr>
        <p:spPr>
          <a:xfrm>
            <a:off x="4799450" y="721963"/>
            <a:ext cx="1313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1"/>
                </a:solidFill>
                <a:latin typeface="Rubik"/>
                <a:ea typeface="Rubik"/>
                <a:cs typeface="Rubik"/>
                <a:sym typeface="Rubik"/>
              </a:rPr>
              <a:t>Click “Confirm Smart check-in”</a:t>
            </a:r>
            <a:endParaRPr sz="900" b="1">
              <a:solidFill>
                <a:schemeClr val="accent1"/>
              </a:solidFill>
              <a:latin typeface="Rubik"/>
              <a:ea typeface="Rubik"/>
              <a:cs typeface="Rubik"/>
              <a:sym typeface="Rubik"/>
            </a:endParaRPr>
          </a:p>
        </p:txBody>
      </p:sp>
      <p:sp>
        <p:nvSpPr>
          <p:cNvPr id="322" name="Google Shape;322;p65"/>
          <p:cNvSpPr txBox="1"/>
          <p:nvPr/>
        </p:nvSpPr>
        <p:spPr>
          <a:xfrm>
            <a:off x="6759525" y="652675"/>
            <a:ext cx="15318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accent1"/>
                </a:solidFill>
                <a:latin typeface="Rubik"/>
                <a:ea typeface="Rubik"/>
                <a:cs typeface="Rubik"/>
                <a:sym typeface="Rubik"/>
              </a:rPr>
              <a:t>Show the receptionist at the facility and enjoy your workout!</a:t>
            </a:r>
            <a:endParaRPr sz="900" b="1">
              <a:solidFill>
                <a:schemeClr val="accent1"/>
              </a:solidFill>
              <a:latin typeface="Rubik"/>
              <a:ea typeface="Rubik"/>
              <a:cs typeface="Rubik"/>
              <a:sym typeface="Rubik"/>
            </a:endParaRPr>
          </a:p>
        </p:txBody>
      </p:sp>
    </p:spTree>
  </p:cSld>
  <p:clrMapOvr>
    <a:masterClrMapping/>
  </p:clrMapOvr>
</p:sld>
</file>

<file path=ppt/theme/theme1.xml><?xml version="1.0" encoding="utf-8"?>
<a:theme xmlns:a="http://schemas.openxmlformats.org/drawingml/2006/main" name="Gympass2020template">
  <a:themeElements>
    <a:clrScheme name="Simple Light">
      <a:dk1>
        <a:srgbClr val="222222"/>
      </a:dk1>
      <a:lt1>
        <a:srgbClr val="FFFFFF"/>
      </a:lt1>
      <a:dk2>
        <a:srgbClr val="595959"/>
      </a:dk2>
      <a:lt2>
        <a:srgbClr val="FFCDCD"/>
      </a:lt2>
      <a:accent1>
        <a:srgbClr val="FF695A"/>
      </a:accent1>
      <a:accent2>
        <a:srgbClr val="35C3BF"/>
      </a:accent2>
      <a:accent3>
        <a:srgbClr val="652CDB"/>
      </a:accent3>
      <a:accent4>
        <a:srgbClr val="B9FDF3"/>
      </a:accent4>
      <a:accent5>
        <a:srgbClr val="232C7B"/>
      </a:accent5>
      <a:accent6>
        <a:srgbClr val="C8ADFC"/>
      </a:accent6>
      <a:hlink>
        <a:srgbClr val="CACAC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2319</Words>
  <Application>Microsoft Office PowerPoint</Application>
  <PresentationFormat>On-screen Show (16:9)</PresentationFormat>
  <Paragraphs>279</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Open Sans Light</vt:lpstr>
      <vt:lpstr>Calibri</vt:lpstr>
      <vt:lpstr>Open Sans</vt:lpstr>
      <vt:lpstr>Open Sans SemiBold</vt:lpstr>
      <vt:lpstr>Rubik</vt:lpstr>
      <vt:lpstr>Montserrat</vt:lpstr>
      <vt:lpstr>Gympass2020template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Pricing</vt:lpstr>
      <vt:lpstr>The Top FAQs</vt:lpstr>
      <vt:lpstr>The Top FAQs</vt:lpstr>
      <vt:lpstr>The Top FAQs</vt:lpstr>
      <vt:lpstr>The Top FAQs</vt:lpstr>
      <vt:lpstr>The Top FAQs</vt:lpstr>
      <vt:lpstr>The Top FAQs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Dawnette Sitler</dc:creator>
  <cp:lastModifiedBy>Dawnette Sitler</cp:lastModifiedBy>
  <cp:revision>1</cp:revision>
  <dcterms:modified xsi:type="dcterms:W3CDTF">2021-11-04T23:38:27Z</dcterms:modified>
</cp:coreProperties>
</file>